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Assistant"/>
      <p:regular r:id="rId44"/>
      <p:bold r:id="rId45"/>
    </p:embeddedFont>
    <p:embeddedFont>
      <p:font typeface="Vazirmatn Black"/>
      <p:bold r:id="rId46"/>
    </p:embeddedFont>
    <p:embeddedFont>
      <p:font typeface="Poppins Medium"/>
      <p:regular r:id="rId47"/>
      <p:bold r:id="rId48"/>
      <p:italic r:id="rId49"/>
      <p:boldItalic r:id="rId50"/>
    </p:embeddedFont>
    <p:embeddedFont>
      <p:font typeface="Poppins Black"/>
      <p:bold r:id="rId51"/>
      <p:boldItalic r:id="rId52"/>
    </p:embeddedFont>
    <p:embeddedFont>
      <p:font typeface="Francois One"/>
      <p:regular r:id="rId53"/>
    </p:embeddedFont>
    <p:embeddedFont>
      <p:font typeface="Passion One"/>
      <p:regular r:id="rId54"/>
      <p:bold r:id="rId55"/>
    </p:embeddedFont>
    <p:embeddedFont>
      <p:font typeface="Zen Kaku Gothic New"/>
      <p:regular r:id="rId56"/>
      <p:bold r:id="rId57"/>
    </p:embeddedFont>
    <p:embeddedFont>
      <p:font typeface="Poppins ExtraBold"/>
      <p:bold r:id="rId58"/>
      <p:boldItalic r:id="rId59"/>
    </p:embeddedFont>
    <p:embeddedFont>
      <p:font typeface="Barlow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6B73BC-FDFE-472F-9D47-F720C416BA6A}">
  <a:tblStyle styleId="{206B73BC-FDFE-472F-9D47-F720C416B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Assistan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VazirmatnBlack-bold.fntdata"/><Relationship Id="rId45" Type="http://schemas.openxmlformats.org/officeDocument/2006/relationships/font" Target="fonts/Assistan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Medium-bold.fntdata"/><Relationship Id="rId47" Type="http://schemas.openxmlformats.org/officeDocument/2006/relationships/font" Target="fonts/PoppinsMedium-regular.fntdata"/><Relationship Id="rId49" Type="http://schemas.openxmlformats.org/officeDocument/2006/relationships/font" Target="fonts/Poppi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62" Type="http://schemas.openxmlformats.org/officeDocument/2006/relationships/font" Target="fonts/Barlow-italic.fntdata"/><Relationship Id="rId61" Type="http://schemas.openxmlformats.org/officeDocument/2006/relationships/font" Target="fonts/Barlow-bold.fntdata"/><Relationship Id="rId20" Type="http://schemas.openxmlformats.org/officeDocument/2006/relationships/slide" Target="slides/slide14.xml"/><Relationship Id="rId63" Type="http://schemas.openxmlformats.org/officeDocument/2006/relationships/font" Target="fonts/Barlow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Black-bold.fntdata"/><Relationship Id="rId50" Type="http://schemas.openxmlformats.org/officeDocument/2006/relationships/font" Target="fonts/PoppinsMedium-boldItalic.fntdata"/><Relationship Id="rId53" Type="http://schemas.openxmlformats.org/officeDocument/2006/relationships/font" Target="fonts/FrancoisOne-regular.fntdata"/><Relationship Id="rId52" Type="http://schemas.openxmlformats.org/officeDocument/2006/relationships/font" Target="fonts/PoppinsBlack-boldItalic.fntdata"/><Relationship Id="rId11" Type="http://schemas.openxmlformats.org/officeDocument/2006/relationships/slide" Target="slides/slide5.xml"/><Relationship Id="rId55" Type="http://schemas.openxmlformats.org/officeDocument/2006/relationships/font" Target="fonts/PassionOne-bold.fntdata"/><Relationship Id="rId10" Type="http://schemas.openxmlformats.org/officeDocument/2006/relationships/slide" Target="slides/slide4.xml"/><Relationship Id="rId54" Type="http://schemas.openxmlformats.org/officeDocument/2006/relationships/font" Target="fonts/PassionOne-regular.fntdata"/><Relationship Id="rId13" Type="http://schemas.openxmlformats.org/officeDocument/2006/relationships/slide" Target="slides/slide7.xml"/><Relationship Id="rId57" Type="http://schemas.openxmlformats.org/officeDocument/2006/relationships/font" Target="fonts/ZenKakuGothicNew-bold.fntdata"/><Relationship Id="rId12" Type="http://schemas.openxmlformats.org/officeDocument/2006/relationships/slide" Target="slides/slide6.xml"/><Relationship Id="rId56" Type="http://schemas.openxmlformats.org/officeDocument/2006/relationships/font" Target="fonts/ZenKakuGothicNew-regular.fntdata"/><Relationship Id="rId15" Type="http://schemas.openxmlformats.org/officeDocument/2006/relationships/slide" Target="slides/slide9.xml"/><Relationship Id="rId59" Type="http://schemas.openxmlformats.org/officeDocument/2006/relationships/font" Target="fonts/PoppinsExtraBold-boldItalic.fntdata"/><Relationship Id="rId14" Type="http://schemas.openxmlformats.org/officeDocument/2006/relationships/slide" Target="slides/slide8.xml"/><Relationship Id="rId58" Type="http://schemas.openxmlformats.org/officeDocument/2006/relationships/font" Target="fonts/PoppinsExtra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49774d8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649774d8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649774d8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649774d8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649774d803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649774d80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649774d803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649774d803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649774d803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649774d803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649774d803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649774d803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649774d803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649774d803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9feb662e2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a9feb662e2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a9feb662e2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a9feb662e2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응답은 항상 일정한 구조의 JSON 이어야 하는데, 간혹 처리가 불가능한 구조로 응답되는 경우가 있습니다. 이 경우 해당 판례를 재처리 할 수 있어야 하므로 응답 오류가 발생한 건을 기록할 필요가 있습니다. 따라서 API 응답 내역을 구성 항목별로 나누는 작업 중 오류가 발생하는 경우, [API응답오류] 테이블에 별도로 저장하여 관리자가 오류 발생 내역을 확인 할 수 있도록 하였습니다. UIPath 프로세스가 재실행 될 때 해당 오류발생건을 처리 중 다시 오류가 발생하면 </a:t>
            </a:r>
            <a:r>
              <a:rPr lang="en">
                <a:solidFill>
                  <a:schemeClr val="dk1"/>
                </a:solidFill>
              </a:rPr>
              <a:t> [API응답오류]에서 오류 발생시간을 업데이트 하고,</a:t>
            </a:r>
            <a:r>
              <a:rPr lang="en"/>
              <a:t> 정상처리되는 경우 </a:t>
            </a:r>
            <a:r>
              <a:rPr lang="en">
                <a:solidFill>
                  <a:schemeClr val="dk1"/>
                </a:solidFill>
              </a:rPr>
              <a:t>[API응답오류] 테이블에서 해당 내역을 삭제하는 방식으로 오류를 관리하고 있습니다.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649774d803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649774d803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Uipath 프로세스는 일정 주기로 실행되어 데이터 수집 후 API 응답 결과로 Word 파일 생성 후 메일 발송. But 매번 프로세스가 실행될 때 마다 기존 작업의 재처리를 방지하는 방법이 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Uipath에서 수집 및 처리하는 데이터를 DB로 즉시 업데이트하는 경우, 이전에 처리된 건을 중복 처리하는 경우가 생기므로, DB상의 테이블에 바로 insert하지 않고, 임시테이블에 먼저 insert.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이후, 임시테이블에서 본테이블과 중복되는 판례를 제거 후 신규 수집건만 본테이블로 insert. 이후 임시테이블에 남은 처리된 내역을 삭제하여 항상 빈 상태를 유지.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9feb662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9feb662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649774d803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649774d803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a9feb662e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a9feb662e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a9feb662e2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a9feb662e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649774d80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649774d80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649774d80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649774d80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대법원에서 심사한 판례 중 가장 많은 부분을 차지한 사건은 민사사건 // 대법원에서 판단하는 사건들 중 민사에 관한 분쟁이 가장 많음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649774d803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649774d803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상세 분류로 확인하였을 때, 민사상고사건, 형사상고사건, 행정상고사건 순임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a9feb662e2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a9feb662e2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a9feb662e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a9feb662e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224c8d5b8b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224c8d5b8b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257b8a338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257b8a338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23dfd069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23dfd069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a9feb662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a9feb662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9feb662e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9feb662e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9feb662e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a9feb662e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9feb662e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a9feb662e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24c8d5b8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24c8d5b8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a9feb662e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a9feb662e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080200" y="1766788"/>
            <a:ext cx="4983600" cy="12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080200" y="3088113"/>
            <a:ext cx="4983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5" type="title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104525" y="1479400"/>
            <a:ext cx="4222200" cy="17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106357" y="3283398"/>
            <a:ext cx="42210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807315" y="1770837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2805628" y="1353312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2807315" y="2778825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2805628" y="2357594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2807315" y="3781732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2805628" y="336187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039591" y="2478024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1038788" y="2055575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3625344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3620400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6203962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6203212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1055641" y="4170431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1054838" y="3749040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9" type="subTitle"/>
          </p:nvPr>
        </p:nvSpPr>
        <p:spPr>
          <a:xfrm>
            <a:off x="3625344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3" type="subTitle"/>
          </p:nvPr>
        </p:nvSpPr>
        <p:spPr>
          <a:xfrm>
            <a:off x="3624540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4" type="subTitle"/>
          </p:nvPr>
        </p:nvSpPr>
        <p:spPr>
          <a:xfrm>
            <a:off x="6203962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5" type="subTitle"/>
          </p:nvPr>
        </p:nvSpPr>
        <p:spPr>
          <a:xfrm>
            <a:off x="6203212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955875" y="1219175"/>
            <a:ext cx="3474900" cy="16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441375" y="3089122"/>
            <a:ext cx="39894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1814250" y="3139075"/>
            <a:ext cx="5513700" cy="4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814250" y="3821075"/>
            <a:ext cx="5515500" cy="7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2248081" y="2096000"/>
            <a:ext cx="2258700" cy="5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2248081" y="1678475"/>
            <a:ext cx="2255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3" type="subTitle"/>
          </p:nvPr>
        </p:nvSpPr>
        <p:spPr>
          <a:xfrm>
            <a:off x="2248081" y="3101837"/>
            <a:ext cx="22566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4" type="subTitle"/>
          </p:nvPr>
        </p:nvSpPr>
        <p:spPr>
          <a:xfrm>
            <a:off x="2248081" y="2687327"/>
            <a:ext cx="225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5" type="subTitle"/>
          </p:nvPr>
        </p:nvSpPr>
        <p:spPr>
          <a:xfrm>
            <a:off x="4618243" y="2093981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6" type="subTitle"/>
          </p:nvPr>
        </p:nvSpPr>
        <p:spPr>
          <a:xfrm>
            <a:off x="4617301" y="1682500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7" type="subTitle"/>
          </p:nvPr>
        </p:nvSpPr>
        <p:spPr>
          <a:xfrm>
            <a:off x="4618243" y="3101837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4617301" y="2687327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714544" y="3095102"/>
            <a:ext cx="2455200" cy="8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715444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3354827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1"/>
          <p:cNvSpPr txBox="1"/>
          <p:nvPr>
            <p:ph idx="4" type="subTitle"/>
          </p:nvPr>
        </p:nvSpPr>
        <p:spPr>
          <a:xfrm>
            <a:off x="3355727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1"/>
          <p:cNvSpPr txBox="1"/>
          <p:nvPr>
            <p:ph idx="5" type="subTitle"/>
          </p:nvPr>
        </p:nvSpPr>
        <p:spPr>
          <a:xfrm>
            <a:off x="5975575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21"/>
          <p:cNvSpPr txBox="1"/>
          <p:nvPr>
            <p:ph idx="6" type="subTitle"/>
          </p:nvPr>
        </p:nvSpPr>
        <p:spPr>
          <a:xfrm>
            <a:off x="5976475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1"/>
          <p:cNvSpPr txBox="1"/>
          <p:nvPr>
            <p:ph hasCustomPrompt="1" idx="7" type="title"/>
          </p:nvPr>
        </p:nvSpPr>
        <p:spPr>
          <a:xfrm>
            <a:off x="716794" y="2178850"/>
            <a:ext cx="2450700" cy="4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hasCustomPrompt="1" idx="8" type="title"/>
          </p:nvPr>
        </p:nvSpPr>
        <p:spPr>
          <a:xfrm>
            <a:off x="3357077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/>
          <p:nvPr>
            <p:ph hasCustomPrompt="1" idx="9" type="title"/>
          </p:nvPr>
        </p:nvSpPr>
        <p:spPr>
          <a:xfrm>
            <a:off x="5977825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1561325" y="3251426"/>
            <a:ext cx="2455200" cy="56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1562225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5127478" y="3254144"/>
            <a:ext cx="2455200" cy="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5128378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1085650" y="1307592"/>
            <a:ext cx="4672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1085650" y="2049750"/>
            <a:ext cx="3947700" cy="21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1540984" y="1712160"/>
            <a:ext cx="38424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2" type="subTitle"/>
          </p:nvPr>
        </p:nvSpPr>
        <p:spPr>
          <a:xfrm>
            <a:off x="1540122" y="1281075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3" type="subTitle"/>
          </p:nvPr>
        </p:nvSpPr>
        <p:spPr>
          <a:xfrm>
            <a:off x="1540984" y="3085178"/>
            <a:ext cx="3846000" cy="4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4" type="subTitle"/>
          </p:nvPr>
        </p:nvSpPr>
        <p:spPr>
          <a:xfrm>
            <a:off x="1540122" y="2660908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1541475" y="1490399"/>
            <a:ext cx="6056700" cy="11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subTitle"/>
          </p:nvPr>
        </p:nvSpPr>
        <p:spPr>
          <a:xfrm>
            <a:off x="1540117" y="1059313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1541475" y="3089224"/>
            <a:ext cx="6062400" cy="9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subTitle"/>
          </p:nvPr>
        </p:nvSpPr>
        <p:spPr>
          <a:xfrm>
            <a:off x="1540117" y="2664957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1541483" y="4478582"/>
            <a:ext cx="6053400" cy="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1540117" y="4048814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1175575" y="705550"/>
            <a:ext cx="44250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4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1335750" y="1793475"/>
            <a:ext cx="3858900" cy="10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26"/>
          <p:cNvSpPr txBox="1"/>
          <p:nvPr/>
        </p:nvSpPr>
        <p:spPr>
          <a:xfrm>
            <a:off x="1329675" y="3531200"/>
            <a:ext cx="3393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 Narrow"/>
              <a:buNone/>
            </a:pP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CREDITS: This presentation template was created by</a:t>
            </a:r>
            <a:r>
              <a:rPr b="1"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endParaRPr sz="10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30"/>
          <p:cNvSpPr txBox="1"/>
          <p:nvPr>
            <p:ph idx="1" type="subTitle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31"/>
          <p:cNvSpPr txBox="1"/>
          <p:nvPr>
            <p:ph hasCustomPrompt="1"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31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24200" y="1255375"/>
            <a:ext cx="7095600" cy="5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1024200" y="1255375"/>
            <a:ext cx="7095600" cy="5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" type="subTitle"/>
          </p:nvPr>
        </p:nvSpPr>
        <p:spPr>
          <a:xfrm>
            <a:off x="1304969" y="277475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2" type="subTitle"/>
          </p:nvPr>
        </p:nvSpPr>
        <p:spPr>
          <a:xfrm>
            <a:off x="1303763" y="2357225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3" type="subTitle"/>
          </p:nvPr>
        </p:nvSpPr>
        <p:spPr>
          <a:xfrm>
            <a:off x="5001344" y="277368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idx="4" type="subTitle"/>
          </p:nvPr>
        </p:nvSpPr>
        <p:spPr>
          <a:xfrm>
            <a:off x="5000138" y="2353056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" type="subTitle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type="title"/>
          </p:nvPr>
        </p:nvSpPr>
        <p:spPr>
          <a:xfrm>
            <a:off x="3475088" y="1764575"/>
            <a:ext cx="4758300" cy="14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 txBox="1"/>
          <p:nvPr>
            <p:ph type="title"/>
          </p:nvPr>
        </p:nvSpPr>
        <p:spPr>
          <a:xfrm>
            <a:off x="4224475" y="1499875"/>
            <a:ext cx="420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37"/>
          <p:cNvSpPr txBox="1"/>
          <p:nvPr>
            <p:ph idx="1" type="subTitle"/>
          </p:nvPr>
        </p:nvSpPr>
        <p:spPr>
          <a:xfrm>
            <a:off x="4224475" y="2242030"/>
            <a:ext cx="42063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3764200" y="3222400"/>
            <a:ext cx="4337100" cy="8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9"/>
          <p:cNvSpPr txBox="1"/>
          <p:nvPr>
            <p:ph hasCustomPrompt="1" type="title"/>
          </p:nvPr>
        </p:nvSpPr>
        <p:spPr>
          <a:xfrm>
            <a:off x="2080200" y="1766788"/>
            <a:ext cx="4983600" cy="12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2080200" y="3088113"/>
            <a:ext cx="4983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41"/>
          <p:cNvSpPr txBox="1"/>
          <p:nvPr>
            <p:ph idx="2" type="subTitle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2" name="Google Shape;212;p41"/>
          <p:cNvSpPr txBox="1"/>
          <p:nvPr>
            <p:ph hasCustomPrompt="1" idx="3" type="title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41"/>
          <p:cNvSpPr txBox="1"/>
          <p:nvPr>
            <p:ph idx="4" type="subTitle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5" type="subTitle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hasCustomPrompt="1" idx="6" type="title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41"/>
          <p:cNvSpPr txBox="1"/>
          <p:nvPr>
            <p:ph idx="7" type="subTitle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8" type="subTitle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8" name="Google Shape;218;p41"/>
          <p:cNvSpPr txBox="1"/>
          <p:nvPr>
            <p:ph hasCustomPrompt="1" idx="9" type="title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41"/>
          <p:cNvSpPr txBox="1"/>
          <p:nvPr>
            <p:ph idx="13" type="subTitle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4" type="subTitle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hasCustomPrompt="1" idx="15" type="title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04969" y="277475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303763" y="2357225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001344" y="2773680"/>
            <a:ext cx="28377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000138" y="2353056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2"/>
          <p:cNvSpPr txBox="1"/>
          <p:nvPr>
            <p:ph type="title"/>
          </p:nvPr>
        </p:nvSpPr>
        <p:spPr>
          <a:xfrm>
            <a:off x="4104525" y="1479400"/>
            <a:ext cx="4222200" cy="17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25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1" type="subTitle"/>
          </p:nvPr>
        </p:nvSpPr>
        <p:spPr>
          <a:xfrm>
            <a:off x="4106357" y="3283398"/>
            <a:ext cx="4221000" cy="3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3"/>
          <p:cNvSpPr txBox="1"/>
          <p:nvPr>
            <p:ph idx="1" type="subTitle"/>
          </p:nvPr>
        </p:nvSpPr>
        <p:spPr>
          <a:xfrm>
            <a:off x="2807315" y="1770837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43"/>
          <p:cNvSpPr txBox="1"/>
          <p:nvPr>
            <p:ph idx="2" type="subTitle"/>
          </p:nvPr>
        </p:nvSpPr>
        <p:spPr>
          <a:xfrm>
            <a:off x="2805628" y="1353312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1" name="Google Shape;231;p43"/>
          <p:cNvSpPr txBox="1"/>
          <p:nvPr>
            <p:ph idx="3" type="subTitle"/>
          </p:nvPr>
        </p:nvSpPr>
        <p:spPr>
          <a:xfrm>
            <a:off x="2807315" y="2778825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43"/>
          <p:cNvSpPr txBox="1"/>
          <p:nvPr>
            <p:ph idx="4" type="subTitle"/>
          </p:nvPr>
        </p:nvSpPr>
        <p:spPr>
          <a:xfrm>
            <a:off x="2805628" y="2357594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3" name="Google Shape;233;p43"/>
          <p:cNvSpPr txBox="1"/>
          <p:nvPr>
            <p:ph idx="5" type="subTitle"/>
          </p:nvPr>
        </p:nvSpPr>
        <p:spPr>
          <a:xfrm>
            <a:off x="2807315" y="3781732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43"/>
          <p:cNvSpPr txBox="1"/>
          <p:nvPr>
            <p:ph idx="6" type="subTitle"/>
          </p:nvPr>
        </p:nvSpPr>
        <p:spPr>
          <a:xfrm>
            <a:off x="2805628" y="336187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45"/>
          <p:cNvSpPr txBox="1"/>
          <p:nvPr>
            <p:ph idx="1" type="subTitle"/>
          </p:nvPr>
        </p:nvSpPr>
        <p:spPr>
          <a:xfrm>
            <a:off x="1039591" y="2478024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2" type="subTitle"/>
          </p:nvPr>
        </p:nvSpPr>
        <p:spPr>
          <a:xfrm>
            <a:off x="1038788" y="2055575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3" type="subTitle"/>
          </p:nvPr>
        </p:nvSpPr>
        <p:spPr>
          <a:xfrm>
            <a:off x="3625344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4" type="subTitle"/>
          </p:nvPr>
        </p:nvSpPr>
        <p:spPr>
          <a:xfrm>
            <a:off x="3620400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5" type="subTitle"/>
          </p:nvPr>
        </p:nvSpPr>
        <p:spPr>
          <a:xfrm>
            <a:off x="6203962" y="2478024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6" type="subTitle"/>
          </p:nvPr>
        </p:nvSpPr>
        <p:spPr>
          <a:xfrm>
            <a:off x="6203212" y="2055575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7" type="subTitle"/>
          </p:nvPr>
        </p:nvSpPr>
        <p:spPr>
          <a:xfrm>
            <a:off x="1055641" y="4170431"/>
            <a:ext cx="1899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8" type="subTitle"/>
          </p:nvPr>
        </p:nvSpPr>
        <p:spPr>
          <a:xfrm>
            <a:off x="1054838" y="3749040"/>
            <a:ext cx="1900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9" type="subTitle"/>
          </p:nvPr>
        </p:nvSpPr>
        <p:spPr>
          <a:xfrm>
            <a:off x="3625344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13" type="subTitle"/>
          </p:nvPr>
        </p:nvSpPr>
        <p:spPr>
          <a:xfrm>
            <a:off x="3624540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4" type="subTitle"/>
          </p:nvPr>
        </p:nvSpPr>
        <p:spPr>
          <a:xfrm>
            <a:off x="6203962" y="4170431"/>
            <a:ext cx="1900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5" type="subTitle"/>
          </p:nvPr>
        </p:nvSpPr>
        <p:spPr>
          <a:xfrm>
            <a:off x="6203212" y="3749040"/>
            <a:ext cx="1902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6"/>
          <p:cNvSpPr txBox="1"/>
          <p:nvPr>
            <p:ph type="title"/>
          </p:nvPr>
        </p:nvSpPr>
        <p:spPr>
          <a:xfrm>
            <a:off x="4955875" y="1219175"/>
            <a:ext cx="3474900" cy="16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4441375" y="3089122"/>
            <a:ext cx="39894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7"/>
          <p:cNvSpPr txBox="1"/>
          <p:nvPr>
            <p:ph type="title"/>
          </p:nvPr>
        </p:nvSpPr>
        <p:spPr>
          <a:xfrm>
            <a:off x="1814250" y="3139075"/>
            <a:ext cx="5513700" cy="4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1" type="subTitle"/>
          </p:nvPr>
        </p:nvSpPr>
        <p:spPr>
          <a:xfrm>
            <a:off x="1814250" y="3821075"/>
            <a:ext cx="5515500" cy="7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48"/>
          <p:cNvSpPr txBox="1"/>
          <p:nvPr>
            <p:ph idx="1" type="subTitle"/>
          </p:nvPr>
        </p:nvSpPr>
        <p:spPr>
          <a:xfrm>
            <a:off x="2248081" y="2096000"/>
            <a:ext cx="2258700" cy="5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2" type="subTitle"/>
          </p:nvPr>
        </p:nvSpPr>
        <p:spPr>
          <a:xfrm>
            <a:off x="2248081" y="1678475"/>
            <a:ext cx="2255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6" name="Google Shape;266;p48"/>
          <p:cNvSpPr txBox="1"/>
          <p:nvPr>
            <p:ph idx="3" type="subTitle"/>
          </p:nvPr>
        </p:nvSpPr>
        <p:spPr>
          <a:xfrm>
            <a:off x="2248081" y="3101837"/>
            <a:ext cx="22566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8"/>
          <p:cNvSpPr txBox="1"/>
          <p:nvPr>
            <p:ph idx="4" type="subTitle"/>
          </p:nvPr>
        </p:nvSpPr>
        <p:spPr>
          <a:xfrm>
            <a:off x="2248081" y="2687327"/>
            <a:ext cx="2258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8" name="Google Shape;268;p48"/>
          <p:cNvSpPr txBox="1"/>
          <p:nvPr>
            <p:ph idx="5" type="subTitle"/>
          </p:nvPr>
        </p:nvSpPr>
        <p:spPr>
          <a:xfrm>
            <a:off x="4618243" y="2093981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6" type="subTitle"/>
          </p:nvPr>
        </p:nvSpPr>
        <p:spPr>
          <a:xfrm>
            <a:off x="4617301" y="1682500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7" type="subTitle"/>
          </p:nvPr>
        </p:nvSpPr>
        <p:spPr>
          <a:xfrm>
            <a:off x="4618243" y="3101837"/>
            <a:ext cx="2260200" cy="5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48"/>
          <p:cNvSpPr txBox="1"/>
          <p:nvPr>
            <p:ph idx="8" type="subTitle"/>
          </p:nvPr>
        </p:nvSpPr>
        <p:spPr>
          <a:xfrm>
            <a:off x="4617301" y="2687327"/>
            <a:ext cx="2262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49"/>
          <p:cNvSpPr txBox="1"/>
          <p:nvPr>
            <p:ph idx="1" type="subTitle"/>
          </p:nvPr>
        </p:nvSpPr>
        <p:spPr>
          <a:xfrm>
            <a:off x="714544" y="3095102"/>
            <a:ext cx="2455200" cy="8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49"/>
          <p:cNvSpPr txBox="1"/>
          <p:nvPr>
            <p:ph idx="2" type="subTitle"/>
          </p:nvPr>
        </p:nvSpPr>
        <p:spPr>
          <a:xfrm>
            <a:off x="715444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9"/>
          <p:cNvSpPr txBox="1"/>
          <p:nvPr>
            <p:ph idx="3" type="subTitle"/>
          </p:nvPr>
        </p:nvSpPr>
        <p:spPr>
          <a:xfrm>
            <a:off x="3354827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49"/>
          <p:cNvSpPr txBox="1"/>
          <p:nvPr>
            <p:ph idx="4" type="subTitle"/>
          </p:nvPr>
        </p:nvSpPr>
        <p:spPr>
          <a:xfrm>
            <a:off x="3355727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49"/>
          <p:cNvSpPr txBox="1"/>
          <p:nvPr>
            <p:ph idx="5" type="subTitle"/>
          </p:nvPr>
        </p:nvSpPr>
        <p:spPr>
          <a:xfrm>
            <a:off x="5975575" y="3098938"/>
            <a:ext cx="2455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49"/>
          <p:cNvSpPr txBox="1"/>
          <p:nvPr>
            <p:ph idx="6" type="subTitle"/>
          </p:nvPr>
        </p:nvSpPr>
        <p:spPr>
          <a:xfrm>
            <a:off x="5976475" y="2678314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49"/>
          <p:cNvSpPr txBox="1"/>
          <p:nvPr>
            <p:ph hasCustomPrompt="1" idx="7" type="title"/>
          </p:nvPr>
        </p:nvSpPr>
        <p:spPr>
          <a:xfrm>
            <a:off x="716794" y="2178850"/>
            <a:ext cx="2450700" cy="4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2" name="Google Shape;282;p49"/>
          <p:cNvSpPr txBox="1"/>
          <p:nvPr>
            <p:ph hasCustomPrompt="1" idx="8" type="title"/>
          </p:nvPr>
        </p:nvSpPr>
        <p:spPr>
          <a:xfrm>
            <a:off x="3357077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49"/>
          <p:cNvSpPr txBox="1"/>
          <p:nvPr>
            <p:ph hasCustomPrompt="1" idx="9" type="title"/>
          </p:nvPr>
        </p:nvSpPr>
        <p:spPr>
          <a:xfrm>
            <a:off x="5977825" y="2178850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9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" type="subTitle"/>
          </p:nvPr>
        </p:nvSpPr>
        <p:spPr>
          <a:xfrm>
            <a:off x="1561325" y="3251426"/>
            <a:ext cx="2455200" cy="56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8" name="Google Shape;288;p50"/>
          <p:cNvSpPr txBox="1"/>
          <p:nvPr>
            <p:ph idx="2" type="subTitle"/>
          </p:nvPr>
        </p:nvSpPr>
        <p:spPr>
          <a:xfrm>
            <a:off x="1562225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50"/>
          <p:cNvSpPr txBox="1"/>
          <p:nvPr>
            <p:ph idx="3" type="subTitle"/>
          </p:nvPr>
        </p:nvSpPr>
        <p:spPr>
          <a:xfrm>
            <a:off x="5127478" y="3254144"/>
            <a:ext cx="2455200" cy="5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0" name="Google Shape;290;p50"/>
          <p:cNvSpPr txBox="1"/>
          <p:nvPr>
            <p:ph idx="4" type="subTitle"/>
          </p:nvPr>
        </p:nvSpPr>
        <p:spPr>
          <a:xfrm>
            <a:off x="5128378" y="2834640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hand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1"/>
          <p:cNvSpPr txBox="1"/>
          <p:nvPr>
            <p:ph type="title"/>
          </p:nvPr>
        </p:nvSpPr>
        <p:spPr>
          <a:xfrm>
            <a:off x="1085650" y="1307592"/>
            <a:ext cx="4672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51"/>
          <p:cNvSpPr txBox="1"/>
          <p:nvPr>
            <p:ph idx="1" type="subTitle"/>
          </p:nvPr>
        </p:nvSpPr>
        <p:spPr>
          <a:xfrm>
            <a:off x="1085650" y="2049750"/>
            <a:ext cx="3947700" cy="21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52"/>
          <p:cNvSpPr txBox="1"/>
          <p:nvPr>
            <p:ph idx="1" type="subTitle"/>
          </p:nvPr>
        </p:nvSpPr>
        <p:spPr>
          <a:xfrm>
            <a:off x="1540984" y="1712160"/>
            <a:ext cx="3842400" cy="9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2" type="subTitle"/>
          </p:nvPr>
        </p:nvSpPr>
        <p:spPr>
          <a:xfrm>
            <a:off x="1540122" y="1281075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3" type="subTitle"/>
          </p:nvPr>
        </p:nvSpPr>
        <p:spPr>
          <a:xfrm>
            <a:off x="1540984" y="3085178"/>
            <a:ext cx="3846000" cy="4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4" type="subTitle"/>
          </p:nvPr>
        </p:nvSpPr>
        <p:spPr>
          <a:xfrm>
            <a:off x="1540122" y="2660908"/>
            <a:ext cx="3840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53"/>
          <p:cNvSpPr txBox="1"/>
          <p:nvPr>
            <p:ph idx="1" type="subTitle"/>
          </p:nvPr>
        </p:nvSpPr>
        <p:spPr>
          <a:xfrm>
            <a:off x="1541475" y="1490399"/>
            <a:ext cx="6056700" cy="11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53"/>
          <p:cNvSpPr txBox="1"/>
          <p:nvPr>
            <p:ph idx="2" type="subTitle"/>
          </p:nvPr>
        </p:nvSpPr>
        <p:spPr>
          <a:xfrm>
            <a:off x="1540117" y="1059313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8" name="Google Shape;308;p53"/>
          <p:cNvSpPr txBox="1"/>
          <p:nvPr>
            <p:ph idx="3" type="subTitle"/>
          </p:nvPr>
        </p:nvSpPr>
        <p:spPr>
          <a:xfrm>
            <a:off x="1541475" y="3089224"/>
            <a:ext cx="6062400" cy="9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53"/>
          <p:cNvSpPr txBox="1"/>
          <p:nvPr>
            <p:ph idx="4" type="subTitle"/>
          </p:nvPr>
        </p:nvSpPr>
        <p:spPr>
          <a:xfrm>
            <a:off x="1540117" y="2664957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0" name="Google Shape;310;p53"/>
          <p:cNvSpPr txBox="1"/>
          <p:nvPr>
            <p:ph idx="5" type="subTitle"/>
          </p:nvPr>
        </p:nvSpPr>
        <p:spPr>
          <a:xfrm>
            <a:off x="1541483" y="4478582"/>
            <a:ext cx="6053400" cy="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6" type="subTitle"/>
          </p:nvPr>
        </p:nvSpPr>
        <p:spPr>
          <a:xfrm>
            <a:off x="1540117" y="4048814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b="1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4"/>
          <p:cNvSpPr txBox="1"/>
          <p:nvPr>
            <p:ph type="title"/>
          </p:nvPr>
        </p:nvSpPr>
        <p:spPr>
          <a:xfrm>
            <a:off x="1175575" y="705550"/>
            <a:ext cx="44250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4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1335750" y="1793475"/>
            <a:ext cx="3858900" cy="10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b="1"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6" name="Google Shape;316;p54"/>
          <p:cNvSpPr txBox="1"/>
          <p:nvPr/>
        </p:nvSpPr>
        <p:spPr>
          <a:xfrm>
            <a:off x="1329675" y="3531200"/>
            <a:ext cx="3393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 Narrow"/>
              <a:buNone/>
            </a:pP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CREDITS: This presentation template was created by</a:t>
            </a:r>
            <a:r>
              <a:rPr b="1"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Zen Kaku Gothic New"/>
                <a:ea typeface="Zen Kaku Gothic New"/>
                <a:cs typeface="Zen Kaku Gothic New"/>
                <a:sym typeface="Zen Kaku Gothic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</a:t>
            </a:r>
            <a:endParaRPr sz="10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475088" y="1764575"/>
            <a:ext cx="4758300" cy="14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fmla="val 337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8220000" dist="133350">
              <a:srgbClr val="515B7A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4224475" y="1499875"/>
            <a:ext cx="420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4224475" y="2242030"/>
            <a:ext cx="42063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764200" y="3222400"/>
            <a:ext cx="4337100" cy="8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b="1"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law.scourt.go.kr/wsjo/panre/sjo050.do#1702325829971" TargetMode="External"/><Relationship Id="rId4" Type="http://schemas.openxmlformats.org/officeDocument/2006/relationships/hyperlink" Target="https://www.law.go.kr/precSc.do?menuId=7&amp;subMenuId=47&amp;tabMenuId=213&amp;query=" TargetMode="External"/><Relationship Id="rId5" Type="http://schemas.openxmlformats.org/officeDocument/2006/relationships/hyperlink" Target="https://www.ccourt.go.kr/site/kor/ex/bbs/List.do?cbIdx=1106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/>
          <p:nvPr/>
        </p:nvSpPr>
        <p:spPr>
          <a:xfrm>
            <a:off x="780521" y="3562600"/>
            <a:ext cx="3838500" cy="362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57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327" name="Google Shape;327;p57"/>
            <p:cNvSpPr/>
            <p:nvPr/>
          </p:nvSpPr>
          <p:spPr>
            <a:xfrm>
              <a:off x="5211355" y="1272397"/>
              <a:ext cx="3189923" cy="2442159"/>
            </a:xfrm>
            <a:custGeom>
              <a:rect b="b" l="l" r="r" t="t"/>
              <a:pathLst>
                <a:path extrusionOk="0" h="88468" w="115556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7"/>
            <p:cNvSpPr/>
            <p:nvPr/>
          </p:nvSpPr>
          <p:spPr>
            <a:xfrm>
              <a:off x="4845892" y="1334480"/>
              <a:ext cx="3520742" cy="2364341"/>
            </a:xfrm>
            <a:custGeom>
              <a:rect b="b" l="l" r="r" t="t"/>
              <a:pathLst>
                <a:path extrusionOk="0" h="85649" w="12754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7"/>
            <p:cNvSpPr/>
            <p:nvPr/>
          </p:nvSpPr>
          <p:spPr>
            <a:xfrm>
              <a:off x="5759535" y="2329088"/>
              <a:ext cx="444247" cy="200882"/>
            </a:xfrm>
            <a:custGeom>
              <a:rect b="b" l="l" r="r" t="t"/>
              <a:pathLst>
                <a:path extrusionOk="0" h="7277" w="16093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7"/>
            <p:cNvSpPr/>
            <p:nvPr/>
          </p:nvSpPr>
          <p:spPr>
            <a:xfrm>
              <a:off x="5214501" y="2508687"/>
              <a:ext cx="1535114" cy="1187760"/>
            </a:xfrm>
            <a:custGeom>
              <a:rect b="b" l="l" r="r" t="t"/>
              <a:pathLst>
                <a:path extrusionOk="0" h="43027" w="5561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7"/>
            <p:cNvSpPr/>
            <p:nvPr/>
          </p:nvSpPr>
          <p:spPr>
            <a:xfrm>
              <a:off x="5214501" y="2537810"/>
              <a:ext cx="1533541" cy="676599"/>
            </a:xfrm>
            <a:custGeom>
              <a:rect b="b" l="l" r="r" t="t"/>
              <a:pathLst>
                <a:path extrusionOk="0" h="24510" w="55553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7"/>
            <p:cNvSpPr/>
            <p:nvPr/>
          </p:nvSpPr>
          <p:spPr>
            <a:xfrm>
              <a:off x="5214501" y="2489777"/>
              <a:ext cx="1533541" cy="676599"/>
            </a:xfrm>
            <a:custGeom>
              <a:rect b="b" l="l" r="r" t="t"/>
              <a:pathLst>
                <a:path extrusionOk="0" h="24510" w="55553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7"/>
            <p:cNvSpPr/>
            <p:nvPr/>
          </p:nvSpPr>
          <p:spPr>
            <a:xfrm>
              <a:off x="6336866" y="3048999"/>
              <a:ext cx="122125" cy="252061"/>
            </a:xfrm>
            <a:custGeom>
              <a:rect b="b" l="l" r="r" t="t"/>
              <a:pathLst>
                <a:path extrusionOk="0" h="9131" w="4424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7"/>
            <p:cNvSpPr/>
            <p:nvPr/>
          </p:nvSpPr>
          <p:spPr>
            <a:xfrm>
              <a:off x="6351827" y="3207314"/>
              <a:ext cx="92201" cy="66970"/>
            </a:xfrm>
            <a:custGeom>
              <a:rect b="b" l="l" r="r" t="t"/>
              <a:pathLst>
                <a:path extrusionOk="0" h="2426" w="334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7"/>
            <p:cNvSpPr/>
            <p:nvPr/>
          </p:nvSpPr>
          <p:spPr>
            <a:xfrm>
              <a:off x="6352628" y="3065535"/>
              <a:ext cx="107135" cy="235526"/>
            </a:xfrm>
            <a:custGeom>
              <a:rect b="b" l="l" r="r" t="t"/>
              <a:pathLst>
                <a:path extrusionOk="0" h="8532" w="3881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7"/>
            <p:cNvSpPr/>
            <p:nvPr/>
          </p:nvSpPr>
          <p:spPr>
            <a:xfrm>
              <a:off x="5505127" y="3048999"/>
              <a:ext cx="122125" cy="252061"/>
            </a:xfrm>
            <a:custGeom>
              <a:rect b="b" l="l" r="r" t="t"/>
              <a:pathLst>
                <a:path extrusionOk="0" h="9131" w="4424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7"/>
            <p:cNvSpPr/>
            <p:nvPr/>
          </p:nvSpPr>
          <p:spPr>
            <a:xfrm>
              <a:off x="5214501" y="2490550"/>
              <a:ext cx="111083" cy="112684"/>
            </a:xfrm>
            <a:custGeom>
              <a:rect b="b" l="l" r="r" t="t"/>
              <a:pathLst>
                <a:path extrusionOk="0" h="4082" w="4024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7"/>
            <p:cNvSpPr/>
            <p:nvPr/>
          </p:nvSpPr>
          <p:spPr>
            <a:xfrm>
              <a:off x="6639334" y="2489777"/>
              <a:ext cx="110282" cy="111855"/>
            </a:xfrm>
            <a:custGeom>
              <a:rect b="b" l="l" r="r" t="t"/>
              <a:pathLst>
                <a:path extrusionOk="0" h="4052" w="3995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7"/>
            <p:cNvSpPr/>
            <p:nvPr/>
          </p:nvSpPr>
          <p:spPr>
            <a:xfrm>
              <a:off x="5214501" y="3566455"/>
              <a:ext cx="111083" cy="129992"/>
            </a:xfrm>
            <a:custGeom>
              <a:rect b="b" l="l" r="r" t="t"/>
              <a:pathLst>
                <a:path extrusionOk="0" h="4709" w="4024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7"/>
            <p:cNvSpPr/>
            <p:nvPr/>
          </p:nvSpPr>
          <p:spPr>
            <a:xfrm>
              <a:off x="6639334" y="3566455"/>
              <a:ext cx="108708" cy="129992"/>
            </a:xfrm>
            <a:custGeom>
              <a:rect b="b" l="l" r="r" t="t"/>
              <a:pathLst>
                <a:path extrusionOk="0" h="4709" w="3938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7"/>
            <p:cNvSpPr/>
            <p:nvPr/>
          </p:nvSpPr>
          <p:spPr>
            <a:xfrm>
              <a:off x="5724090" y="2461427"/>
              <a:ext cx="154422" cy="29151"/>
            </a:xfrm>
            <a:custGeom>
              <a:rect b="b" l="l" r="r" t="t"/>
              <a:pathLst>
                <a:path extrusionOk="0" h="1056" w="5594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7"/>
            <p:cNvSpPr/>
            <p:nvPr/>
          </p:nvSpPr>
          <p:spPr>
            <a:xfrm>
              <a:off x="6086405" y="2461427"/>
              <a:ext cx="154395" cy="29151"/>
            </a:xfrm>
            <a:custGeom>
              <a:rect b="b" l="l" r="r" t="t"/>
              <a:pathLst>
                <a:path extrusionOk="0" h="1056" w="5593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7"/>
            <p:cNvSpPr/>
            <p:nvPr/>
          </p:nvSpPr>
          <p:spPr>
            <a:xfrm>
              <a:off x="5833571" y="3296312"/>
              <a:ext cx="2257399" cy="399362"/>
            </a:xfrm>
            <a:custGeom>
              <a:rect b="b" l="l" r="r" t="t"/>
              <a:pathLst>
                <a:path extrusionOk="0" h="14467" w="81775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7"/>
            <p:cNvSpPr/>
            <p:nvPr/>
          </p:nvSpPr>
          <p:spPr>
            <a:xfrm>
              <a:off x="5833571" y="3341198"/>
              <a:ext cx="1582374" cy="311136"/>
            </a:xfrm>
            <a:custGeom>
              <a:rect b="b" l="l" r="r" t="t"/>
              <a:pathLst>
                <a:path extrusionOk="0" h="11271" w="57322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7"/>
            <p:cNvSpPr/>
            <p:nvPr/>
          </p:nvSpPr>
          <p:spPr>
            <a:xfrm>
              <a:off x="5833567" y="3377453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7"/>
            <p:cNvSpPr/>
            <p:nvPr/>
          </p:nvSpPr>
          <p:spPr>
            <a:xfrm>
              <a:off x="5833567" y="3451489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7"/>
            <p:cNvSpPr/>
            <p:nvPr/>
          </p:nvSpPr>
          <p:spPr>
            <a:xfrm>
              <a:off x="5833567" y="3525525"/>
              <a:ext cx="1684782" cy="12615"/>
            </a:xfrm>
            <a:custGeom>
              <a:rect b="b" l="l" r="r" t="t"/>
              <a:pathLst>
                <a:path extrusionOk="0" h="457" w="70305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7"/>
            <p:cNvSpPr/>
            <p:nvPr/>
          </p:nvSpPr>
          <p:spPr>
            <a:xfrm>
              <a:off x="5833567" y="3598761"/>
              <a:ext cx="1684782" cy="13416"/>
            </a:xfrm>
            <a:custGeom>
              <a:rect b="b" l="l" r="r" t="t"/>
              <a:pathLst>
                <a:path extrusionOk="0" h="486" w="70305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7"/>
            <p:cNvSpPr/>
            <p:nvPr/>
          </p:nvSpPr>
          <p:spPr>
            <a:xfrm>
              <a:off x="5833567" y="3672797"/>
              <a:ext cx="1684782" cy="12643"/>
            </a:xfrm>
            <a:custGeom>
              <a:rect b="b" l="l" r="r" t="t"/>
              <a:pathLst>
                <a:path extrusionOk="0" h="458" w="70305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7"/>
            <p:cNvSpPr/>
            <p:nvPr/>
          </p:nvSpPr>
          <p:spPr>
            <a:xfrm>
              <a:off x="5830421" y="3321516"/>
              <a:ext cx="1600510" cy="346581"/>
            </a:xfrm>
            <a:custGeom>
              <a:rect b="b" l="l" r="r" t="t"/>
              <a:pathLst>
                <a:path extrusionOk="0" h="12555" w="57979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7"/>
            <p:cNvSpPr/>
            <p:nvPr/>
          </p:nvSpPr>
          <p:spPr>
            <a:xfrm>
              <a:off x="7764845" y="3241185"/>
              <a:ext cx="282013" cy="511962"/>
            </a:xfrm>
            <a:custGeom>
              <a:rect b="b" l="l" r="r" t="t"/>
              <a:pathLst>
                <a:path extrusionOk="0" h="18546" w="10216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7"/>
            <p:cNvSpPr/>
            <p:nvPr/>
          </p:nvSpPr>
          <p:spPr>
            <a:xfrm>
              <a:off x="7272592" y="3241185"/>
              <a:ext cx="281985" cy="511962"/>
            </a:xfrm>
            <a:custGeom>
              <a:rect b="b" l="l" r="r" t="t"/>
              <a:pathLst>
                <a:path extrusionOk="0" h="18546" w="10215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7"/>
            <p:cNvSpPr/>
            <p:nvPr/>
          </p:nvSpPr>
          <p:spPr>
            <a:xfrm>
              <a:off x="7620719" y="3433344"/>
              <a:ext cx="296947" cy="124499"/>
            </a:xfrm>
            <a:custGeom>
              <a:rect b="b" l="l" r="r" t="t"/>
              <a:pathLst>
                <a:path extrusionOk="0" h="4510" w="10757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7"/>
            <p:cNvSpPr/>
            <p:nvPr/>
          </p:nvSpPr>
          <p:spPr>
            <a:xfrm>
              <a:off x="7247389" y="1647024"/>
              <a:ext cx="675025" cy="1340554"/>
            </a:xfrm>
            <a:custGeom>
              <a:rect b="b" l="l" r="r" t="t"/>
              <a:pathLst>
                <a:path extrusionOk="0" h="48562" w="24453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7"/>
            <p:cNvSpPr/>
            <p:nvPr/>
          </p:nvSpPr>
          <p:spPr>
            <a:xfrm>
              <a:off x="7341108" y="1921887"/>
              <a:ext cx="489133" cy="951489"/>
            </a:xfrm>
            <a:custGeom>
              <a:rect b="b" l="l" r="r" t="t"/>
              <a:pathLst>
                <a:path extrusionOk="0" h="34468" w="17719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7"/>
            <p:cNvSpPr/>
            <p:nvPr/>
          </p:nvSpPr>
          <p:spPr>
            <a:xfrm>
              <a:off x="7383647" y="1983336"/>
              <a:ext cx="15762" cy="15762"/>
            </a:xfrm>
            <a:custGeom>
              <a:rect b="b" l="l" r="r" t="t"/>
              <a:pathLst>
                <a:path extrusionOk="0" h="571" w="571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7"/>
            <p:cNvSpPr/>
            <p:nvPr/>
          </p:nvSpPr>
          <p:spPr>
            <a:xfrm>
              <a:off x="7406476" y="2081775"/>
              <a:ext cx="33899" cy="33899"/>
            </a:xfrm>
            <a:custGeom>
              <a:rect b="b" l="l" r="r" t="t"/>
              <a:pathLst>
                <a:path extrusionOk="0" h="1228" w="1228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7"/>
            <p:cNvSpPr/>
            <p:nvPr/>
          </p:nvSpPr>
          <p:spPr>
            <a:xfrm>
              <a:off x="7460030" y="2025848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7"/>
            <p:cNvSpPr/>
            <p:nvPr/>
          </p:nvSpPr>
          <p:spPr>
            <a:xfrm>
              <a:off x="7541161" y="1959706"/>
              <a:ext cx="15790" cy="15762"/>
            </a:xfrm>
            <a:custGeom>
              <a:rect b="b" l="l" r="r" t="t"/>
              <a:pathLst>
                <a:path extrusionOk="0" h="571" w="572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7"/>
            <p:cNvSpPr/>
            <p:nvPr/>
          </p:nvSpPr>
          <p:spPr>
            <a:xfrm>
              <a:off x="7565592" y="2058145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7"/>
            <p:cNvSpPr/>
            <p:nvPr/>
          </p:nvSpPr>
          <p:spPr>
            <a:xfrm>
              <a:off x="7618345" y="2002245"/>
              <a:ext cx="23657" cy="23630"/>
            </a:xfrm>
            <a:custGeom>
              <a:rect b="b" l="l" r="r" t="t"/>
              <a:pathLst>
                <a:path extrusionOk="0" h="856" w="857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7"/>
            <p:cNvSpPr/>
            <p:nvPr/>
          </p:nvSpPr>
          <p:spPr>
            <a:xfrm>
              <a:off x="7510437" y="2132872"/>
              <a:ext cx="15790" cy="15873"/>
            </a:xfrm>
            <a:custGeom>
              <a:rect b="b" l="l" r="r" t="t"/>
              <a:pathLst>
                <a:path extrusionOk="0" h="575" w="572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7"/>
            <p:cNvSpPr/>
            <p:nvPr/>
          </p:nvSpPr>
          <p:spPr>
            <a:xfrm>
              <a:off x="7534867" y="2231422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7"/>
            <p:cNvSpPr/>
            <p:nvPr/>
          </p:nvSpPr>
          <p:spPr>
            <a:xfrm>
              <a:off x="7586848" y="2174721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7"/>
            <p:cNvSpPr/>
            <p:nvPr/>
          </p:nvSpPr>
          <p:spPr>
            <a:xfrm>
              <a:off x="7735721" y="1999181"/>
              <a:ext cx="18909" cy="17170"/>
            </a:xfrm>
            <a:custGeom>
              <a:rect b="b" l="l" r="r" t="t"/>
              <a:pathLst>
                <a:path extrusionOk="0" h="622" w="685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7"/>
            <p:cNvSpPr/>
            <p:nvPr/>
          </p:nvSpPr>
          <p:spPr>
            <a:xfrm>
              <a:off x="7682941" y="2094832"/>
              <a:ext cx="37046" cy="33512"/>
            </a:xfrm>
            <a:custGeom>
              <a:rect b="b" l="l" r="r" t="t"/>
              <a:pathLst>
                <a:path extrusionOk="0" h="1214" w="1342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7"/>
            <p:cNvSpPr/>
            <p:nvPr/>
          </p:nvSpPr>
          <p:spPr>
            <a:xfrm>
              <a:off x="7764845" y="2083790"/>
              <a:ext cx="26032" cy="23243"/>
            </a:xfrm>
            <a:custGeom>
              <a:rect b="b" l="l" r="r" t="t"/>
              <a:pathLst>
                <a:path extrusionOk="0" h="842" w="943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7"/>
            <p:cNvSpPr/>
            <p:nvPr/>
          </p:nvSpPr>
          <p:spPr>
            <a:xfrm>
              <a:off x="7659311" y="2230732"/>
              <a:ext cx="18136" cy="17170"/>
            </a:xfrm>
            <a:custGeom>
              <a:rect b="b" l="l" r="r" t="t"/>
              <a:pathLst>
                <a:path extrusionOk="0" h="622" w="657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7"/>
            <p:cNvSpPr/>
            <p:nvPr/>
          </p:nvSpPr>
          <p:spPr>
            <a:xfrm>
              <a:off x="7773513" y="2629182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7"/>
            <p:cNvSpPr/>
            <p:nvPr/>
          </p:nvSpPr>
          <p:spPr>
            <a:xfrm>
              <a:off x="7731774" y="2513407"/>
              <a:ext cx="33899" cy="33098"/>
            </a:xfrm>
            <a:custGeom>
              <a:rect b="b" l="l" r="r" t="t"/>
              <a:pathLst>
                <a:path extrusionOk="0" h="1199" w="1228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7"/>
            <p:cNvSpPr/>
            <p:nvPr/>
          </p:nvSpPr>
          <p:spPr>
            <a:xfrm>
              <a:off x="7688462" y="2579576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7"/>
            <p:cNvSpPr/>
            <p:nvPr/>
          </p:nvSpPr>
          <p:spPr>
            <a:xfrm>
              <a:off x="7615998" y="2652812"/>
              <a:ext cx="14990" cy="15790"/>
            </a:xfrm>
            <a:custGeom>
              <a:rect b="b" l="l" r="r" t="t"/>
              <a:pathLst>
                <a:path extrusionOk="0" h="572" w="543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7"/>
            <p:cNvSpPr/>
            <p:nvPr/>
          </p:nvSpPr>
          <p:spPr>
            <a:xfrm>
              <a:off x="7573459" y="2537037"/>
              <a:ext cx="33098" cy="33098"/>
            </a:xfrm>
            <a:custGeom>
              <a:rect b="b" l="l" r="r" t="t"/>
              <a:pathLst>
                <a:path extrusionOk="0" h="1199" w="1199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7"/>
            <p:cNvSpPr/>
            <p:nvPr/>
          </p:nvSpPr>
          <p:spPr>
            <a:xfrm>
              <a:off x="7530920" y="2603206"/>
              <a:ext cx="23657" cy="22940"/>
            </a:xfrm>
            <a:custGeom>
              <a:rect b="b" l="l" r="r" t="t"/>
              <a:pathLst>
                <a:path extrusionOk="0" h="831" w="857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7"/>
            <p:cNvSpPr/>
            <p:nvPr/>
          </p:nvSpPr>
          <p:spPr>
            <a:xfrm>
              <a:off x="7565592" y="2750479"/>
              <a:ext cx="15762" cy="15790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7"/>
            <p:cNvSpPr/>
            <p:nvPr/>
          </p:nvSpPr>
          <p:spPr>
            <a:xfrm>
              <a:off x="7645922" y="2479536"/>
              <a:ext cx="15762" cy="15900"/>
            </a:xfrm>
            <a:custGeom>
              <a:rect b="b" l="l" r="r" t="t"/>
              <a:pathLst>
                <a:path extrusionOk="0" h="576" w="571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7"/>
            <p:cNvSpPr/>
            <p:nvPr/>
          </p:nvSpPr>
          <p:spPr>
            <a:xfrm>
              <a:off x="7604956" y="2363760"/>
              <a:ext cx="33126" cy="33098"/>
            </a:xfrm>
            <a:custGeom>
              <a:rect b="b" l="l" r="r" t="t"/>
              <a:pathLst>
                <a:path extrusionOk="0" h="1199" w="120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7"/>
            <p:cNvSpPr/>
            <p:nvPr/>
          </p:nvSpPr>
          <p:spPr>
            <a:xfrm>
              <a:off x="7561644" y="2430702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7"/>
            <p:cNvSpPr/>
            <p:nvPr/>
          </p:nvSpPr>
          <p:spPr>
            <a:xfrm>
              <a:off x="7417519" y="2612619"/>
              <a:ext cx="18909" cy="16618"/>
            </a:xfrm>
            <a:custGeom>
              <a:rect b="b" l="l" r="r" t="t"/>
              <a:pathLst>
                <a:path extrusionOk="0" h="602" w="685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7452163" y="2500460"/>
              <a:ext cx="37046" cy="33126"/>
            </a:xfrm>
            <a:custGeom>
              <a:rect b="b" l="l" r="r" t="t"/>
              <a:pathLst>
                <a:path extrusionOk="0" h="1200" w="1342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7"/>
            <p:cNvSpPr/>
            <p:nvPr/>
          </p:nvSpPr>
          <p:spPr>
            <a:xfrm>
              <a:off x="7381273" y="2521716"/>
              <a:ext cx="26032" cy="23243"/>
            </a:xfrm>
            <a:custGeom>
              <a:rect b="b" l="l" r="r" t="t"/>
              <a:pathLst>
                <a:path extrusionOk="0" h="842" w="943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7"/>
            <p:cNvSpPr/>
            <p:nvPr/>
          </p:nvSpPr>
          <p:spPr>
            <a:xfrm>
              <a:off x="7494702" y="2381179"/>
              <a:ext cx="18909" cy="17170"/>
            </a:xfrm>
            <a:custGeom>
              <a:rect b="b" l="l" r="r" t="t"/>
              <a:pathLst>
                <a:path extrusionOk="0" h="622" w="685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7"/>
            <p:cNvSpPr/>
            <p:nvPr/>
          </p:nvSpPr>
          <p:spPr>
            <a:xfrm>
              <a:off x="7476566" y="2808753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7"/>
            <p:cNvSpPr/>
            <p:nvPr/>
          </p:nvSpPr>
          <p:spPr>
            <a:xfrm>
              <a:off x="7435627" y="2692205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7"/>
            <p:cNvSpPr/>
            <p:nvPr/>
          </p:nvSpPr>
          <p:spPr>
            <a:xfrm>
              <a:off x="7392288" y="2758346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7"/>
            <p:cNvSpPr/>
            <p:nvPr/>
          </p:nvSpPr>
          <p:spPr>
            <a:xfrm>
              <a:off x="7745162" y="2820568"/>
              <a:ext cx="15790" cy="15790"/>
            </a:xfrm>
            <a:custGeom>
              <a:rect b="b" l="l" r="r" t="t"/>
              <a:pathLst>
                <a:path extrusionOk="0" h="572" w="572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7"/>
            <p:cNvSpPr/>
            <p:nvPr/>
          </p:nvSpPr>
          <p:spPr>
            <a:xfrm>
              <a:off x="7703423" y="2704020"/>
              <a:ext cx="33098" cy="33899"/>
            </a:xfrm>
            <a:custGeom>
              <a:rect b="b" l="l" r="r" t="t"/>
              <a:pathLst>
                <a:path extrusionOk="0" h="1228" w="1199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7"/>
            <p:cNvSpPr/>
            <p:nvPr/>
          </p:nvSpPr>
          <p:spPr>
            <a:xfrm>
              <a:off x="7660884" y="2770161"/>
              <a:ext cx="23657" cy="23657"/>
            </a:xfrm>
            <a:custGeom>
              <a:rect b="b" l="l" r="r" t="t"/>
              <a:pathLst>
                <a:path extrusionOk="0" h="857" w="857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7"/>
            <p:cNvSpPr/>
            <p:nvPr/>
          </p:nvSpPr>
          <p:spPr>
            <a:xfrm>
              <a:off x="7247389" y="1647024"/>
              <a:ext cx="319003" cy="1340554"/>
            </a:xfrm>
            <a:custGeom>
              <a:rect b="b" l="l" r="r" t="t"/>
              <a:pathLst>
                <a:path extrusionOk="0" h="48562" w="11556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7"/>
            <p:cNvSpPr/>
            <p:nvPr/>
          </p:nvSpPr>
          <p:spPr>
            <a:xfrm>
              <a:off x="7176499" y="1615499"/>
              <a:ext cx="817577" cy="71718"/>
            </a:xfrm>
            <a:custGeom>
              <a:rect b="b" l="l" r="r" t="t"/>
              <a:pathLst>
                <a:path extrusionOk="0" h="2598" w="29617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7"/>
            <p:cNvSpPr/>
            <p:nvPr/>
          </p:nvSpPr>
          <p:spPr>
            <a:xfrm>
              <a:off x="7176499" y="1635209"/>
              <a:ext cx="817577" cy="52008"/>
            </a:xfrm>
            <a:custGeom>
              <a:rect b="b" l="l" r="r" t="t"/>
              <a:pathLst>
                <a:path extrusionOk="0" h="1884" w="29617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7176499" y="2959200"/>
              <a:ext cx="817577" cy="71718"/>
            </a:xfrm>
            <a:custGeom>
              <a:rect b="b" l="l" r="r" t="t"/>
              <a:pathLst>
                <a:path extrusionOk="0" h="2598" w="29617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7"/>
            <p:cNvSpPr/>
            <p:nvPr/>
          </p:nvSpPr>
          <p:spPr>
            <a:xfrm>
              <a:off x="7176499" y="2978883"/>
              <a:ext cx="817577" cy="52035"/>
            </a:xfrm>
            <a:custGeom>
              <a:rect b="b" l="l" r="r" t="t"/>
              <a:pathLst>
                <a:path extrusionOk="0" h="1885" w="29617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7"/>
            <p:cNvSpPr/>
            <p:nvPr/>
          </p:nvSpPr>
          <p:spPr>
            <a:xfrm>
              <a:off x="6044667" y="3030890"/>
              <a:ext cx="1910018" cy="266223"/>
            </a:xfrm>
            <a:custGeom>
              <a:rect b="b" l="l" r="r" t="t"/>
              <a:pathLst>
                <a:path extrusionOk="0" h="9644" w="69191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7"/>
            <p:cNvSpPr/>
            <p:nvPr/>
          </p:nvSpPr>
          <p:spPr>
            <a:xfrm>
              <a:off x="6044667" y="3060814"/>
              <a:ext cx="910523" cy="204801"/>
            </a:xfrm>
            <a:custGeom>
              <a:rect b="b" l="l" r="r" t="t"/>
              <a:pathLst>
                <a:path extrusionOk="0" h="7419" w="32984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7"/>
            <p:cNvSpPr/>
            <p:nvPr/>
          </p:nvSpPr>
          <p:spPr>
            <a:xfrm>
              <a:off x="6045512" y="3085207"/>
              <a:ext cx="876188" cy="7900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7"/>
            <p:cNvSpPr/>
            <p:nvPr/>
          </p:nvSpPr>
          <p:spPr>
            <a:xfrm>
              <a:off x="6045505" y="3134847"/>
              <a:ext cx="908806" cy="7895"/>
            </a:xfrm>
            <a:custGeom>
              <a:rect b="b" l="l" r="r" t="t"/>
              <a:pathLst>
                <a:path extrusionOk="0" h="286" w="66567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7"/>
            <p:cNvSpPr/>
            <p:nvPr/>
          </p:nvSpPr>
          <p:spPr>
            <a:xfrm>
              <a:off x="6045505" y="3182881"/>
              <a:ext cx="908806" cy="7923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7"/>
            <p:cNvSpPr/>
            <p:nvPr/>
          </p:nvSpPr>
          <p:spPr>
            <a:xfrm flipH="1" rot="10800000">
              <a:off x="6045512" y="3222409"/>
              <a:ext cx="876188" cy="7900"/>
            </a:xfrm>
            <a:custGeom>
              <a:rect b="b" l="l" r="r" t="t"/>
              <a:pathLst>
                <a:path extrusionOk="0" h="287" w="66567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7"/>
            <p:cNvSpPr/>
            <p:nvPr/>
          </p:nvSpPr>
          <p:spPr>
            <a:xfrm>
              <a:off x="6038767" y="3047087"/>
              <a:ext cx="922338" cy="230005"/>
            </a:xfrm>
            <a:custGeom>
              <a:rect b="b" l="l" r="r" t="t"/>
              <a:pathLst>
                <a:path extrusionOk="0" h="8332" w="33412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7"/>
            <p:cNvSpPr/>
            <p:nvPr/>
          </p:nvSpPr>
          <p:spPr>
            <a:xfrm>
              <a:off x="7242641" y="3101752"/>
              <a:ext cx="442674" cy="124471"/>
            </a:xfrm>
            <a:custGeom>
              <a:rect b="b" l="l" r="r" t="t"/>
              <a:pathLst>
                <a:path extrusionOk="0" h="4509" w="16036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7"/>
            <p:cNvSpPr/>
            <p:nvPr/>
          </p:nvSpPr>
          <p:spPr>
            <a:xfrm>
              <a:off x="6306175" y="2793802"/>
              <a:ext cx="792374" cy="189821"/>
            </a:xfrm>
            <a:custGeom>
              <a:rect b="b" l="l" r="r" t="t"/>
              <a:pathLst>
                <a:path extrusionOk="0" h="5679" w="28704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7"/>
            <p:cNvSpPr/>
            <p:nvPr/>
          </p:nvSpPr>
          <p:spPr>
            <a:xfrm>
              <a:off x="6247867" y="2951333"/>
              <a:ext cx="908950" cy="79585"/>
            </a:xfrm>
            <a:custGeom>
              <a:rect b="b" l="l" r="r" t="t"/>
              <a:pathLst>
                <a:path extrusionOk="0" h="2883" w="32927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7"/>
            <p:cNvSpPr/>
            <p:nvPr/>
          </p:nvSpPr>
          <p:spPr>
            <a:xfrm>
              <a:off x="6247867" y="2743384"/>
              <a:ext cx="908950" cy="80386"/>
            </a:xfrm>
            <a:custGeom>
              <a:rect b="b" l="l" r="r" t="t"/>
              <a:pathLst>
                <a:path extrusionOk="0" h="2912" w="32927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7"/>
            <p:cNvSpPr/>
            <p:nvPr/>
          </p:nvSpPr>
          <p:spPr>
            <a:xfrm>
              <a:off x="6831520" y="2257923"/>
              <a:ext cx="854596" cy="769959"/>
            </a:xfrm>
            <a:custGeom>
              <a:rect b="b" l="l" r="r" t="t"/>
              <a:pathLst>
                <a:path extrusionOk="0" h="27892" w="30958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7"/>
            <p:cNvSpPr/>
            <p:nvPr/>
          </p:nvSpPr>
          <p:spPr>
            <a:xfrm>
              <a:off x="6472351" y="1856712"/>
              <a:ext cx="849875" cy="842505"/>
            </a:xfrm>
            <a:custGeom>
              <a:rect b="b" l="l" r="r" t="t"/>
              <a:pathLst>
                <a:path extrusionOk="0" h="30520" w="30787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7"/>
            <p:cNvSpPr/>
            <p:nvPr/>
          </p:nvSpPr>
          <p:spPr>
            <a:xfrm>
              <a:off x="6509369" y="1889589"/>
              <a:ext cx="774265" cy="774293"/>
            </a:xfrm>
            <a:custGeom>
              <a:rect b="b" l="l" r="r" t="t"/>
              <a:pathLst>
                <a:path extrusionOk="0" h="28049" w="28048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7"/>
            <p:cNvSpPr/>
            <p:nvPr/>
          </p:nvSpPr>
          <p:spPr>
            <a:xfrm>
              <a:off x="6547961" y="2231422"/>
              <a:ext cx="401708" cy="393841"/>
            </a:xfrm>
            <a:custGeom>
              <a:rect b="b" l="l" r="r" t="t"/>
              <a:pathLst>
                <a:path extrusionOk="0" h="14267" w="14552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7"/>
            <p:cNvSpPr/>
            <p:nvPr/>
          </p:nvSpPr>
          <p:spPr>
            <a:xfrm>
              <a:off x="6844908" y="1928982"/>
              <a:ext cx="400907" cy="393841"/>
            </a:xfrm>
            <a:custGeom>
              <a:rect b="b" l="l" r="r" t="t"/>
              <a:pathLst>
                <a:path extrusionOk="0" h="14267" w="14523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6965404" y="1801391"/>
              <a:ext cx="412750" cy="402315"/>
            </a:xfrm>
            <a:custGeom>
              <a:rect b="b" l="l" r="r" t="t"/>
              <a:pathLst>
                <a:path extrusionOk="0" h="14574" w="14952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6424291" y="2347418"/>
              <a:ext cx="412750" cy="402315"/>
            </a:xfrm>
            <a:custGeom>
              <a:rect b="b" l="l" r="r" t="t"/>
              <a:pathLst>
                <a:path extrusionOk="0" h="14574" w="14952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4824636" y="3696419"/>
              <a:ext cx="3572722" cy="68543"/>
            </a:xfrm>
            <a:custGeom>
              <a:rect b="b" l="l" r="r" t="t"/>
              <a:pathLst>
                <a:path extrusionOk="0" h="2483" w="129423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8287849" y="2108552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7"/>
            <p:cNvSpPr/>
            <p:nvPr/>
          </p:nvSpPr>
          <p:spPr>
            <a:xfrm>
              <a:off x="7712091" y="1246117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7"/>
            <p:cNvSpPr/>
            <p:nvPr/>
          </p:nvSpPr>
          <p:spPr>
            <a:xfrm>
              <a:off x="8164179" y="1335888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7"/>
            <p:cNvSpPr/>
            <p:nvPr/>
          </p:nvSpPr>
          <p:spPr>
            <a:xfrm>
              <a:off x="7960178" y="2397632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8342176" y="2729223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8183088" y="3112794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6340013" y="1623394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7"/>
            <p:cNvSpPr/>
            <p:nvPr/>
          </p:nvSpPr>
          <p:spPr>
            <a:xfrm>
              <a:off x="6805516" y="1489482"/>
              <a:ext cx="89827" cy="107135"/>
            </a:xfrm>
            <a:custGeom>
              <a:rect b="b" l="l" r="r" t="t"/>
              <a:pathLst>
                <a:path extrusionOk="0" h="3881" w="3254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7"/>
            <p:cNvSpPr/>
            <p:nvPr/>
          </p:nvSpPr>
          <p:spPr>
            <a:xfrm>
              <a:off x="6266776" y="2068387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4827783" y="2966295"/>
              <a:ext cx="159115" cy="189840"/>
            </a:xfrm>
            <a:custGeom>
              <a:rect b="b" l="l" r="r" t="t"/>
              <a:pathLst>
                <a:path extrusionOk="0" h="6877" w="5764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7"/>
            <p:cNvSpPr/>
            <p:nvPr/>
          </p:nvSpPr>
          <p:spPr>
            <a:xfrm>
              <a:off x="4739557" y="3341198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57"/>
          <p:cNvSpPr txBox="1"/>
          <p:nvPr>
            <p:ph type="ctrTitle"/>
          </p:nvPr>
        </p:nvSpPr>
        <p:spPr>
          <a:xfrm>
            <a:off x="738750" y="1094576"/>
            <a:ext cx="4000800" cy="1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oppins ExtraBold"/>
                <a:ea typeface="Poppins ExtraBold"/>
                <a:cs typeface="Poppins ExtraBold"/>
                <a:sym typeface="Poppins ExtraBold"/>
              </a:rPr>
              <a:t>법률 정보의 자동화 혁신</a:t>
            </a:r>
            <a:endParaRPr sz="41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Bold"/>
                <a:ea typeface="Poppins ExtraBold"/>
                <a:cs typeface="Poppins ExtraBold"/>
                <a:sym typeface="Poppins ExtraBold"/>
              </a:rPr>
              <a:t>  </a:t>
            </a:r>
            <a:endParaRPr sz="1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3000">
                <a:latin typeface="Poppins Medium"/>
                <a:ea typeface="Poppins Medium"/>
                <a:cs typeface="Poppins Medium"/>
                <a:sym typeface="Poppins Medium"/>
              </a:rPr>
              <a:t>GPT 4와 판례 분석</a:t>
            </a:r>
            <a:endParaRPr sz="3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5" name="Google Shape;425;p57"/>
          <p:cNvSpPr txBox="1"/>
          <p:nvPr>
            <p:ph idx="1" type="subTitle"/>
          </p:nvPr>
        </p:nvSpPr>
        <p:spPr>
          <a:xfrm>
            <a:off x="900071" y="3610612"/>
            <a:ext cx="3599400" cy="2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AI와 함께하는 화제의 판례와 최신판례</a:t>
            </a:r>
            <a:endParaRPr b="1"/>
          </a:p>
        </p:txBody>
      </p:sp>
      <p:sp>
        <p:nvSpPr>
          <p:cNvPr id="426" name="Google Shape;426;p57"/>
          <p:cNvSpPr txBox="1"/>
          <p:nvPr/>
        </p:nvSpPr>
        <p:spPr>
          <a:xfrm>
            <a:off x="7463675" y="4240300"/>
            <a:ext cx="12102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TEAM_2</a:t>
            </a:r>
            <a:endParaRPr b="1" sz="1600">
              <a:solidFill>
                <a:schemeClr val="accent2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425" y="1927975"/>
            <a:ext cx="3497700" cy="132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875" y="3632825"/>
            <a:ext cx="3497699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50" y="1905951"/>
            <a:ext cx="4103401" cy="2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6"/>
          <p:cNvSpPr txBox="1"/>
          <p:nvPr/>
        </p:nvSpPr>
        <p:spPr>
          <a:xfrm>
            <a:off x="157613" y="2058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기능 별 판례 수집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1" name="Google Shape;861;p66"/>
          <p:cNvSpPr txBox="1"/>
          <p:nvPr>
            <p:ph idx="4294967295" type="title"/>
          </p:nvPr>
        </p:nvSpPr>
        <p:spPr>
          <a:xfrm>
            <a:off x="3027975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기능별 판례 수집</a:t>
            </a:r>
            <a:endParaRPr/>
          </a:p>
        </p:txBody>
      </p:sp>
      <p:sp>
        <p:nvSpPr>
          <p:cNvPr id="862" name="Google Shape;862;p66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863" name="Google Shape;863;p66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66"/>
          <p:cNvSpPr txBox="1"/>
          <p:nvPr>
            <p:ph idx="4294967295" type="subTitle"/>
          </p:nvPr>
        </p:nvSpPr>
        <p:spPr>
          <a:xfrm>
            <a:off x="810205" y="1445975"/>
            <a:ext cx="26610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판결문 스크래핑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66"/>
          <p:cNvSpPr txBox="1"/>
          <p:nvPr>
            <p:ph idx="4294967295" type="subTitle"/>
          </p:nvPr>
        </p:nvSpPr>
        <p:spPr>
          <a:xfrm>
            <a:off x="5077399" y="1445975"/>
            <a:ext cx="30912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판결문 기능별 데이터 분리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66" name="Google Shape;866;p66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867" name="Google Shape;867;p66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6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6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6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6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6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6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6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6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66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6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66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" name="Google Shape;879;p66"/>
          <p:cNvGrpSpPr/>
          <p:nvPr/>
        </p:nvGrpSpPr>
        <p:grpSpPr>
          <a:xfrm>
            <a:off x="882777" y="1425134"/>
            <a:ext cx="319461" cy="315071"/>
            <a:chOff x="3449669" y="2560544"/>
            <a:chExt cx="319461" cy="315071"/>
          </a:xfrm>
        </p:grpSpPr>
        <p:sp>
          <p:nvSpPr>
            <p:cNvPr id="880" name="Google Shape;880;p66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6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6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6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6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6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6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66"/>
          <p:cNvGrpSpPr/>
          <p:nvPr/>
        </p:nvGrpSpPr>
        <p:grpSpPr>
          <a:xfrm>
            <a:off x="5132174" y="1425134"/>
            <a:ext cx="319461" cy="315071"/>
            <a:chOff x="3449669" y="2560544"/>
            <a:chExt cx="319461" cy="315071"/>
          </a:xfrm>
        </p:grpSpPr>
        <p:sp>
          <p:nvSpPr>
            <p:cNvPr id="888" name="Google Shape;888;p66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6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67"/>
          <p:cNvPicPr preferRelativeResize="0"/>
          <p:nvPr/>
        </p:nvPicPr>
        <p:blipFill rotWithShape="1">
          <a:blip r:embed="rId3">
            <a:alphaModFix/>
          </a:blip>
          <a:srcRect b="62515" l="0" r="68440" t="0"/>
          <a:stretch/>
        </p:blipFill>
        <p:spPr>
          <a:xfrm>
            <a:off x="722150" y="2024525"/>
            <a:ext cx="2495824" cy="15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7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01" name="Google Shape;901;p67"/>
          <p:cNvPicPr preferRelativeResize="0"/>
          <p:nvPr/>
        </p:nvPicPr>
        <p:blipFill rotWithShape="1">
          <a:blip r:embed="rId3">
            <a:alphaModFix/>
          </a:blip>
          <a:srcRect b="0" l="0" r="68440" t="39555"/>
          <a:stretch/>
        </p:blipFill>
        <p:spPr>
          <a:xfrm>
            <a:off x="3401000" y="2024525"/>
            <a:ext cx="2495824" cy="25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7"/>
          <p:cNvSpPr txBox="1"/>
          <p:nvPr>
            <p:ph idx="4294967295" type="title"/>
          </p:nvPr>
        </p:nvSpPr>
        <p:spPr>
          <a:xfrm>
            <a:off x="3036000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테이블 구성</a:t>
            </a:r>
            <a:endParaRPr/>
          </a:p>
        </p:txBody>
      </p:sp>
      <p:sp>
        <p:nvSpPr>
          <p:cNvPr id="903" name="Google Shape;903;p67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904" name="Google Shape;904;p67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5" name="Google Shape;905;p67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906" name="Google Shape;906;p67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7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7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7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7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7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7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67"/>
          <p:cNvSpPr txBox="1"/>
          <p:nvPr>
            <p:ph idx="4294967295" type="subTitle"/>
          </p:nvPr>
        </p:nvSpPr>
        <p:spPr>
          <a:xfrm>
            <a:off x="3776300" y="1393263"/>
            <a:ext cx="2186100" cy="6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    원문을 항목별 분리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6" name="Google Shape;916;p67"/>
          <p:cNvPicPr preferRelativeResize="0"/>
          <p:nvPr/>
        </p:nvPicPr>
        <p:blipFill rotWithShape="1">
          <a:blip r:embed="rId3">
            <a:alphaModFix/>
          </a:blip>
          <a:srcRect b="31469" l="32460" r="37598" t="10839"/>
          <a:stretch/>
        </p:blipFill>
        <p:spPr>
          <a:xfrm>
            <a:off x="6109650" y="2063362"/>
            <a:ext cx="2367899" cy="24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7"/>
          <p:cNvSpPr txBox="1"/>
          <p:nvPr>
            <p:ph idx="4294967295" type="subTitle"/>
          </p:nvPr>
        </p:nvSpPr>
        <p:spPr>
          <a:xfrm>
            <a:off x="1267400" y="1665677"/>
            <a:ext cx="1907700" cy="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기능별 판결문 구분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67"/>
          <p:cNvSpPr txBox="1"/>
          <p:nvPr>
            <p:ph idx="4294967295" type="subTitle"/>
          </p:nvPr>
        </p:nvSpPr>
        <p:spPr>
          <a:xfrm>
            <a:off x="6677600" y="1360868"/>
            <a:ext cx="1978200" cy="6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GPT 요청 데이터 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  <p:cxnSp>
        <p:nvCxnSpPr>
          <p:cNvPr id="919" name="Google Shape;919;p67"/>
          <p:cNvCxnSpPr/>
          <p:nvPr/>
        </p:nvCxnSpPr>
        <p:spPr>
          <a:xfrm>
            <a:off x="3310250" y="1438000"/>
            <a:ext cx="0" cy="315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67"/>
          <p:cNvCxnSpPr/>
          <p:nvPr/>
        </p:nvCxnSpPr>
        <p:spPr>
          <a:xfrm>
            <a:off x="6053450" y="1438000"/>
            <a:ext cx="0" cy="3153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1" name="Google Shape;921;p67"/>
          <p:cNvGrpSpPr/>
          <p:nvPr/>
        </p:nvGrpSpPr>
        <p:grpSpPr>
          <a:xfrm>
            <a:off x="882777" y="1501334"/>
            <a:ext cx="319461" cy="315071"/>
            <a:chOff x="3449669" y="2560544"/>
            <a:chExt cx="319461" cy="315071"/>
          </a:xfrm>
        </p:grpSpPr>
        <p:sp>
          <p:nvSpPr>
            <p:cNvPr id="922" name="Google Shape;922;p67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7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7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7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67"/>
          <p:cNvGrpSpPr/>
          <p:nvPr/>
        </p:nvGrpSpPr>
        <p:grpSpPr>
          <a:xfrm>
            <a:off x="3456833" y="1536936"/>
            <a:ext cx="319461" cy="315071"/>
            <a:chOff x="3449669" y="2560544"/>
            <a:chExt cx="319461" cy="315071"/>
          </a:xfrm>
        </p:grpSpPr>
        <p:sp>
          <p:nvSpPr>
            <p:cNvPr id="930" name="Google Shape;930;p67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7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7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7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7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67"/>
          <p:cNvGrpSpPr/>
          <p:nvPr/>
        </p:nvGrpSpPr>
        <p:grpSpPr>
          <a:xfrm>
            <a:off x="6205790" y="1504541"/>
            <a:ext cx="319461" cy="315071"/>
            <a:chOff x="3449669" y="2560544"/>
            <a:chExt cx="319461" cy="315071"/>
          </a:xfrm>
        </p:grpSpPr>
        <p:sp>
          <p:nvSpPr>
            <p:cNvPr id="938" name="Google Shape;938;p67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67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7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7" name="Google Shape;947;p67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8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3" name="Google Shape;953;p68"/>
          <p:cNvSpPr txBox="1"/>
          <p:nvPr>
            <p:ph idx="4294967295" type="title"/>
          </p:nvPr>
        </p:nvSpPr>
        <p:spPr>
          <a:xfrm>
            <a:off x="3036000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테이블 구성</a:t>
            </a:r>
            <a:endParaRPr/>
          </a:p>
        </p:txBody>
      </p:sp>
      <p:sp>
        <p:nvSpPr>
          <p:cNvPr id="954" name="Google Shape;954;p68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955" name="Google Shape;955;p68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6" name="Google Shape;956;p68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957" name="Google Shape;957;p68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8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8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8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6" name="Google Shape;966;p68"/>
          <p:cNvSpPr txBox="1"/>
          <p:nvPr>
            <p:ph idx="4294967295" type="subTitle"/>
          </p:nvPr>
        </p:nvSpPr>
        <p:spPr>
          <a:xfrm>
            <a:off x="1191200" y="1091675"/>
            <a:ext cx="2186100" cy="6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    원문을 항목별 분리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67" name="Google Shape;967;p68"/>
          <p:cNvGrpSpPr/>
          <p:nvPr/>
        </p:nvGrpSpPr>
        <p:grpSpPr>
          <a:xfrm>
            <a:off x="866033" y="1232136"/>
            <a:ext cx="319461" cy="315071"/>
            <a:chOff x="3449669" y="2560544"/>
            <a:chExt cx="319461" cy="315071"/>
          </a:xfrm>
        </p:grpSpPr>
        <p:sp>
          <p:nvSpPr>
            <p:cNvPr id="968" name="Google Shape;968;p68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" name="Google Shape;975;p68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8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7" name="Google Shape;977;p68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68"/>
          <p:cNvPicPr preferRelativeResize="0"/>
          <p:nvPr/>
        </p:nvPicPr>
        <p:blipFill rotWithShape="1">
          <a:blip r:embed="rId3">
            <a:alphaModFix/>
          </a:blip>
          <a:srcRect b="7235" l="0" r="0" t="0"/>
          <a:stretch/>
        </p:blipFill>
        <p:spPr>
          <a:xfrm>
            <a:off x="874550" y="1715150"/>
            <a:ext cx="3488150" cy="29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368" y="1694073"/>
            <a:ext cx="2888857" cy="293651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8"/>
          <p:cNvSpPr/>
          <p:nvPr/>
        </p:nvSpPr>
        <p:spPr>
          <a:xfrm>
            <a:off x="4499192" y="2879202"/>
            <a:ext cx="516600" cy="3882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9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6" name="Google Shape;986;p69"/>
          <p:cNvSpPr txBox="1"/>
          <p:nvPr>
            <p:ph idx="4294967295" type="title"/>
          </p:nvPr>
        </p:nvSpPr>
        <p:spPr>
          <a:xfrm>
            <a:off x="3036000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테이블 구성</a:t>
            </a:r>
            <a:endParaRPr/>
          </a:p>
        </p:txBody>
      </p:sp>
      <p:sp>
        <p:nvSpPr>
          <p:cNvPr id="987" name="Google Shape;987;p69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988" name="Google Shape;988;p69"/>
          <p:cNvCxnSpPr/>
          <p:nvPr/>
        </p:nvCxnSpPr>
        <p:spPr>
          <a:xfrm>
            <a:off x="871850" y="12856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9" name="Google Shape;989;p69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990" name="Google Shape;990;p69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9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9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9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9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9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9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69"/>
          <p:cNvSpPr txBox="1"/>
          <p:nvPr>
            <p:ph idx="4294967295" type="subTitle"/>
          </p:nvPr>
        </p:nvSpPr>
        <p:spPr>
          <a:xfrm>
            <a:off x="1572200" y="1513268"/>
            <a:ext cx="1978200" cy="6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GPT 요청 데이터 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00" name="Google Shape;1000;p69"/>
          <p:cNvGrpSpPr/>
          <p:nvPr/>
        </p:nvGrpSpPr>
        <p:grpSpPr>
          <a:xfrm>
            <a:off x="1034376" y="1656908"/>
            <a:ext cx="385366" cy="368570"/>
            <a:chOff x="3449669" y="2560544"/>
            <a:chExt cx="319461" cy="315071"/>
          </a:xfrm>
        </p:grpSpPr>
        <p:sp>
          <p:nvSpPr>
            <p:cNvPr id="1001" name="Google Shape;1001;p69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9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9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69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9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0" name="Google Shape;1010;p69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1" name="Google Shape;10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2" y="2632547"/>
            <a:ext cx="3540650" cy="8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401" y="2478349"/>
            <a:ext cx="3540650" cy="12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69"/>
          <p:cNvSpPr/>
          <p:nvPr/>
        </p:nvSpPr>
        <p:spPr>
          <a:xfrm>
            <a:off x="4298429" y="2831127"/>
            <a:ext cx="516600" cy="3882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014" name="Google Shape;1014;p69"/>
          <p:cNvSpPr txBox="1"/>
          <p:nvPr>
            <p:ph idx="4294967295" type="subTitle"/>
          </p:nvPr>
        </p:nvSpPr>
        <p:spPr>
          <a:xfrm>
            <a:off x="5479800" y="1528125"/>
            <a:ext cx="2989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API를 통해 GPT에게 요청문 전송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15" name="Google Shape;1015;p69"/>
          <p:cNvGrpSpPr/>
          <p:nvPr/>
        </p:nvGrpSpPr>
        <p:grpSpPr>
          <a:xfrm>
            <a:off x="4959874" y="1681331"/>
            <a:ext cx="385366" cy="368570"/>
            <a:chOff x="3449669" y="2560544"/>
            <a:chExt cx="319461" cy="315071"/>
          </a:xfrm>
        </p:grpSpPr>
        <p:sp>
          <p:nvSpPr>
            <p:cNvPr id="1016" name="Google Shape;1016;p69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0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8" name="Google Shape;1028;p70"/>
          <p:cNvSpPr txBox="1"/>
          <p:nvPr>
            <p:ph idx="4294967295" type="title"/>
          </p:nvPr>
        </p:nvSpPr>
        <p:spPr>
          <a:xfrm>
            <a:off x="3060600" y="409025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테이블 구성</a:t>
            </a:r>
            <a:endParaRPr/>
          </a:p>
        </p:txBody>
      </p:sp>
      <p:sp>
        <p:nvSpPr>
          <p:cNvPr id="1029" name="Google Shape;1029;p70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030" name="Google Shape;1030;p70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1" name="Google Shape;1031;p70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032" name="Google Shape;1032;p70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0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0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0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0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0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0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0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0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70"/>
          <p:cNvSpPr/>
          <p:nvPr/>
        </p:nvSpPr>
        <p:spPr>
          <a:xfrm>
            <a:off x="4956392" y="2955402"/>
            <a:ext cx="516600" cy="3882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042" name="Google Shape;1042;p70"/>
          <p:cNvSpPr txBox="1"/>
          <p:nvPr>
            <p:ph idx="4294967295" type="subTitle"/>
          </p:nvPr>
        </p:nvSpPr>
        <p:spPr>
          <a:xfrm>
            <a:off x="1365000" y="1226275"/>
            <a:ext cx="6694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API를 통해 GPT에게 받은 응답문 저장 후 DB로 정리 및 분리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1043" name="Google Shape;1043;p70"/>
          <p:cNvGrpSpPr/>
          <p:nvPr/>
        </p:nvGrpSpPr>
        <p:grpSpPr>
          <a:xfrm>
            <a:off x="871737" y="1394373"/>
            <a:ext cx="282308" cy="368570"/>
            <a:chOff x="3449669" y="2560544"/>
            <a:chExt cx="319461" cy="315071"/>
          </a:xfrm>
        </p:grpSpPr>
        <p:sp>
          <p:nvSpPr>
            <p:cNvPr id="1044" name="Google Shape;1044;p70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0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0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0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0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0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0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70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0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3" name="Google Shape;1053;p70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425" y="1901050"/>
            <a:ext cx="2775500" cy="7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425" y="2745300"/>
            <a:ext cx="2775499" cy="90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425" y="3694100"/>
            <a:ext cx="27755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950" y="1833087"/>
            <a:ext cx="3827675" cy="28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1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3" name="Google Shape;1063;p71"/>
          <p:cNvSpPr txBox="1"/>
          <p:nvPr>
            <p:ph idx="4294967295" type="title"/>
          </p:nvPr>
        </p:nvSpPr>
        <p:spPr>
          <a:xfrm>
            <a:off x="3060600" y="409025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테이블 구성</a:t>
            </a:r>
            <a:endParaRPr/>
          </a:p>
        </p:txBody>
      </p:sp>
      <p:sp>
        <p:nvSpPr>
          <p:cNvPr id="1064" name="Google Shape;1064;p71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065" name="Google Shape;1065;p71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6" name="Google Shape;1066;p71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067" name="Google Shape;1067;p71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1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71"/>
          <p:cNvSpPr txBox="1"/>
          <p:nvPr>
            <p:ph idx="4294967295" type="subTitle"/>
          </p:nvPr>
        </p:nvSpPr>
        <p:spPr>
          <a:xfrm>
            <a:off x="1365000" y="1226275"/>
            <a:ext cx="6694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분리된 응답을 Word 파일로 생성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77" name="Google Shape;1077;p71"/>
          <p:cNvGrpSpPr/>
          <p:nvPr/>
        </p:nvGrpSpPr>
        <p:grpSpPr>
          <a:xfrm>
            <a:off x="871737" y="1394373"/>
            <a:ext cx="282308" cy="368570"/>
            <a:chOff x="3449669" y="2560544"/>
            <a:chExt cx="319461" cy="315071"/>
          </a:xfrm>
        </p:grpSpPr>
        <p:sp>
          <p:nvSpPr>
            <p:cNvPr id="1078" name="Google Shape;1078;p71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1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1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71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1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7" name="Google Shape;1087;p71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25" y="1901050"/>
            <a:ext cx="2775500" cy="7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25" y="2745300"/>
            <a:ext cx="2775499" cy="90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25" y="3694100"/>
            <a:ext cx="2775500" cy="8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1"/>
          <p:cNvSpPr/>
          <p:nvPr/>
        </p:nvSpPr>
        <p:spPr>
          <a:xfrm>
            <a:off x="3965792" y="2803002"/>
            <a:ext cx="516600" cy="3882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pic>
        <p:nvPicPr>
          <p:cNvPr id="1092" name="Google Shape;109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150" y="1730800"/>
            <a:ext cx="4235775" cy="29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2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DB 테이블 구성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8" name="Google Shape;1098;p72"/>
          <p:cNvSpPr txBox="1"/>
          <p:nvPr>
            <p:ph idx="4294967295" type="title"/>
          </p:nvPr>
        </p:nvSpPr>
        <p:spPr>
          <a:xfrm>
            <a:off x="3060600" y="409025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DB 테이블 구성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99" name="Google Shape;1099;p72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100" name="Google Shape;1100;p72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1" name="Google Shape;1101;p72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102" name="Google Shape;1102;p72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2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2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2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2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72"/>
          <p:cNvSpPr txBox="1"/>
          <p:nvPr>
            <p:ph idx="4294967295" type="subTitle"/>
          </p:nvPr>
        </p:nvSpPr>
        <p:spPr>
          <a:xfrm>
            <a:off x="1365000" y="1226275"/>
            <a:ext cx="6694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생성된 Word 파일을 클라이언트 메일로 전송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1112" name="Google Shape;1112;p72"/>
          <p:cNvGrpSpPr/>
          <p:nvPr/>
        </p:nvGrpSpPr>
        <p:grpSpPr>
          <a:xfrm>
            <a:off x="871737" y="1394373"/>
            <a:ext cx="282308" cy="368570"/>
            <a:chOff x="3449669" y="2560544"/>
            <a:chExt cx="319461" cy="315071"/>
          </a:xfrm>
        </p:grpSpPr>
        <p:sp>
          <p:nvSpPr>
            <p:cNvPr id="1113" name="Google Shape;1113;p72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2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2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2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2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2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72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2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2" name="Google Shape;1122;p72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2"/>
          <p:cNvSpPr/>
          <p:nvPr/>
        </p:nvSpPr>
        <p:spPr>
          <a:xfrm>
            <a:off x="4346792" y="2726802"/>
            <a:ext cx="516600" cy="3882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4" name="Google Shape;11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07" y="2205200"/>
            <a:ext cx="2634075" cy="13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612" y="1686753"/>
            <a:ext cx="2683100" cy="29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2"/>
          <p:cNvSpPr txBox="1"/>
          <p:nvPr>
            <p:ph idx="4294967295" type="subTitle"/>
          </p:nvPr>
        </p:nvSpPr>
        <p:spPr>
          <a:xfrm>
            <a:off x="1288800" y="3740875"/>
            <a:ext cx="6694200" cy="2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고객리스트를 엑셀파일로 별도 관리 </a:t>
            </a:r>
            <a:endParaRPr b="1" sz="1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3"/>
          <p:cNvSpPr/>
          <p:nvPr/>
        </p:nvSpPr>
        <p:spPr>
          <a:xfrm>
            <a:off x="3810294" y="1405851"/>
            <a:ext cx="1653900" cy="93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3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CHALLENGES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33" name="Google Shape;1133;p73"/>
          <p:cNvSpPr txBox="1"/>
          <p:nvPr>
            <p:ph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34" name="Google Shape;1134;p73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오류 및 예외처리</a:t>
            </a:r>
            <a:r>
              <a:rPr b="1" lang="en"/>
              <a:t> (With GPT4)</a:t>
            </a:r>
            <a:endParaRPr b="1"/>
          </a:p>
        </p:txBody>
      </p:sp>
      <p:sp>
        <p:nvSpPr>
          <p:cNvPr id="1135" name="Google Shape;1135;p73"/>
          <p:cNvSpPr/>
          <p:nvPr/>
        </p:nvSpPr>
        <p:spPr>
          <a:xfrm>
            <a:off x="5269771" y="15137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3"/>
          <p:cNvSpPr/>
          <p:nvPr/>
        </p:nvSpPr>
        <p:spPr>
          <a:xfrm>
            <a:off x="3555324" y="10038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3"/>
          <p:cNvSpPr/>
          <p:nvPr/>
        </p:nvSpPr>
        <p:spPr>
          <a:xfrm>
            <a:off x="6947966" y="20072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3"/>
          <p:cNvSpPr/>
          <p:nvPr/>
        </p:nvSpPr>
        <p:spPr>
          <a:xfrm>
            <a:off x="7517554" y="12434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3"/>
          <p:cNvSpPr/>
          <p:nvPr/>
        </p:nvSpPr>
        <p:spPr>
          <a:xfrm>
            <a:off x="1121453" y="11891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3"/>
          <p:cNvSpPr/>
          <p:nvPr/>
        </p:nvSpPr>
        <p:spPr>
          <a:xfrm>
            <a:off x="2299726" y="1597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3"/>
          <p:cNvSpPr/>
          <p:nvPr/>
        </p:nvSpPr>
        <p:spPr>
          <a:xfrm>
            <a:off x="1344363" y="19042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73"/>
          <p:cNvSpPr/>
          <p:nvPr/>
        </p:nvSpPr>
        <p:spPr>
          <a:xfrm>
            <a:off x="5086788" y="54951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3"/>
          <p:cNvSpPr/>
          <p:nvPr/>
        </p:nvSpPr>
        <p:spPr>
          <a:xfrm>
            <a:off x="6394566" y="7928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3"/>
          <p:cNvSpPr/>
          <p:nvPr/>
        </p:nvSpPr>
        <p:spPr>
          <a:xfrm>
            <a:off x="5855826" y="13717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3"/>
          <p:cNvSpPr/>
          <p:nvPr/>
        </p:nvSpPr>
        <p:spPr>
          <a:xfrm>
            <a:off x="4416833" y="22696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73"/>
          <p:cNvSpPr/>
          <p:nvPr/>
        </p:nvSpPr>
        <p:spPr>
          <a:xfrm>
            <a:off x="2999407" y="21080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4"/>
          <p:cNvSpPr txBox="1"/>
          <p:nvPr/>
        </p:nvSpPr>
        <p:spPr>
          <a:xfrm>
            <a:off x="157613" y="2058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기능 별 판례 수집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2" name="Google Shape;1152;p74"/>
          <p:cNvSpPr txBox="1"/>
          <p:nvPr>
            <p:ph idx="4294967295" type="title"/>
          </p:nvPr>
        </p:nvSpPr>
        <p:spPr>
          <a:xfrm>
            <a:off x="3027975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예외 처리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53" name="Google Shape;1153;p74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154" name="Google Shape;1154;p74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5" name="Google Shape;1155;p74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156" name="Google Shape;1156;p74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4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4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4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4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4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4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4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4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74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4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7" name="Google Shape;1167;p74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679" y="1768970"/>
            <a:ext cx="2293171" cy="49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850" y="1768476"/>
            <a:ext cx="2466401" cy="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856" y="2486686"/>
            <a:ext cx="5008540" cy="213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800" y="1755075"/>
            <a:ext cx="2289680" cy="13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800" y="3210777"/>
            <a:ext cx="2289676" cy="1382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4"/>
          <p:cNvSpPr/>
          <p:nvPr/>
        </p:nvSpPr>
        <p:spPr>
          <a:xfrm>
            <a:off x="2131304" y="3192236"/>
            <a:ext cx="1063500" cy="713700"/>
          </a:xfrm>
          <a:prstGeom prst="mathMultiply">
            <a:avLst>
              <a:gd fmla="val 117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74"/>
          <p:cNvSpPr txBox="1"/>
          <p:nvPr/>
        </p:nvSpPr>
        <p:spPr>
          <a:xfrm>
            <a:off x="1176825" y="1233125"/>
            <a:ext cx="51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API 응답 항목 분류중 오류 발생 시 예외처리</a:t>
            </a:r>
            <a:endParaRPr b="1" sz="1600">
              <a:solidFill>
                <a:schemeClr val="accent2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grpSp>
        <p:nvGrpSpPr>
          <p:cNvPr id="1175" name="Google Shape;1175;p74"/>
          <p:cNvGrpSpPr/>
          <p:nvPr/>
        </p:nvGrpSpPr>
        <p:grpSpPr>
          <a:xfrm>
            <a:off x="871737" y="1318173"/>
            <a:ext cx="282308" cy="368570"/>
            <a:chOff x="3449669" y="2560544"/>
            <a:chExt cx="319461" cy="315071"/>
          </a:xfrm>
        </p:grpSpPr>
        <p:sp>
          <p:nvSpPr>
            <p:cNvPr id="1176" name="Google Shape;1176;p74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4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4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4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4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4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4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5"/>
          <p:cNvSpPr/>
          <p:nvPr/>
        </p:nvSpPr>
        <p:spPr>
          <a:xfrm>
            <a:off x="393833" y="2688850"/>
            <a:ext cx="1870500" cy="6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UIPath Data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DT_Precedent</a:t>
            </a:r>
            <a:endParaRPr b="1"/>
          </a:p>
        </p:txBody>
      </p:sp>
      <p:sp>
        <p:nvSpPr>
          <p:cNvPr id="1188" name="Google Shape;1188;p75"/>
          <p:cNvSpPr/>
          <p:nvPr/>
        </p:nvSpPr>
        <p:spPr>
          <a:xfrm>
            <a:off x="3492008" y="2688845"/>
            <a:ext cx="1870500" cy="6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Temp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APC_Precedent_RAW</a:t>
            </a:r>
            <a:endParaRPr b="1"/>
          </a:p>
        </p:txBody>
      </p:sp>
      <p:sp>
        <p:nvSpPr>
          <p:cNvPr id="1189" name="Google Shape;1189;p75"/>
          <p:cNvSpPr/>
          <p:nvPr/>
        </p:nvSpPr>
        <p:spPr>
          <a:xfrm>
            <a:off x="3492008" y="4227152"/>
            <a:ext cx="1870500" cy="6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APC_Precedent</a:t>
            </a:r>
            <a:endParaRPr b="1"/>
          </a:p>
        </p:txBody>
      </p:sp>
      <p:sp>
        <p:nvSpPr>
          <p:cNvPr id="1190" name="Google Shape;1190;p75"/>
          <p:cNvSpPr/>
          <p:nvPr/>
        </p:nvSpPr>
        <p:spPr>
          <a:xfrm>
            <a:off x="393833" y="1513700"/>
            <a:ext cx="1870500" cy="6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UIPath Data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DT_Precedent</a:t>
            </a:r>
            <a:endParaRPr b="1"/>
          </a:p>
        </p:txBody>
      </p:sp>
      <p:sp>
        <p:nvSpPr>
          <p:cNvPr id="1191" name="Google Shape;1191;p75"/>
          <p:cNvSpPr/>
          <p:nvPr/>
        </p:nvSpPr>
        <p:spPr>
          <a:xfrm>
            <a:off x="3492008" y="1513702"/>
            <a:ext cx="1870500" cy="6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APC_Precedent</a:t>
            </a:r>
            <a:endParaRPr b="1"/>
          </a:p>
        </p:txBody>
      </p:sp>
      <p:cxnSp>
        <p:nvCxnSpPr>
          <p:cNvPr id="1192" name="Google Shape;1192;p75"/>
          <p:cNvCxnSpPr>
            <a:stCxn id="1190" idx="3"/>
            <a:endCxn id="1191" idx="1"/>
          </p:cNvCxnSpPr>
          <p:nvPr/>
        </p:nvCxnSpPr>
        <p:spPr>
          <a:xfrm>
            <a:off x="2264333" y="1827050"/>
            <a:ext cx="12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75"/>
          <p:cNvCxnSpPr>
            <a:endCxn id="1191" idx="1"/>
          </p:cNvCxnSpPr>
          <p:nvPr/>
        </p:nvCxnSpPr>
        <p:spPr>
          <a:xfrm>
            <a:off x="622508" y="1827052"/>
            <a:ext cx="286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75"/>
          <p:cNvCxnSpPr>
            <a:stCxn id="1190" idx="3"/>
            <a:endCxn id="1191" idx="1"/>
          </p:cNvCxnSpPr>
          <p:nvPr/>
        </p:nvCxnSpPr>
        <p:spPr>
          <a:xfrm>
            <a:off x="2264333" y="1827050"/>
            <a:ext cx="122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5" name="Google Shape;1195;p75"/>
          <p:cNvSpPr/>
          <p:nvPr/>
        </p:nvSpPr>
        <p:spPr>
          <a:xfrm>
            <a:off x="2347225" y="1371650"/>
            <a:ext cx="1017900" cy="910800"/>
          </a:xfrm>
          <a:prstGeom prst="mathMultiply">
            <a:avLst>
              <a:gd fmla="val 15127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196" name="Google Shape;1196;p75"/>
          <p:cNvCxnSpPr>
            <a:stCxn id="1187" idx="3"/>
            <a:endCxn id="1188" idx="1"/>
          </p:cNvCxnSpPr>
          <p:nvPr/>
        </p:nvCxnSpPr>
        <p:spPr>
          <a:xfrm>
            <a:off x="2264333" y="3002200"/>
            <a:ext cx="12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75"/>
          <p:cNvCxnSpPr/>
          <p:nvPr/>
        </p:nvCxnSpPr>
        <p:spPr>
          <a:xfrm>
            <a:off x="4503458" y="3315545"/>
            <a:ext cx="0" cy="91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8" name="Google Shape;1198;p75"/>
          <p:cNvCxnSpPr>
            <a:stCxn id="1187" idx="3"/>
            <a:endCxn id="1188" idx="1"/>
          </p:cNvCxnSpPr>
          <p:nvPr/>
        </p:nvCxnSpPr>
        <p:spPr>
          <a:xfrm>
            <a:off x="2264333" y="3002200"/>
            <a:ext cx="122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9" name="Google Shape;1199;p75"/>
          <p:cNvCxnSpPr/>
          <p:nvPr/>
        </p:nvCxnSpPr>
        <p:spPr>
          <a:xfrm rot="10800000">
            <a:off x="4427258" y="3315452"/>
            <a:ext cx="0" cy="91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0" name="Google Shape;1200;p75"/>
          <p:cNvSpPr/>
          <p:nvPr/>
        </p:nvSpPr>
        <p:spPr>
          <a:xfrm>
            <a:off x="3512850" y="3652597"/>
            <a:ext cx="706500" cy="2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Kaku Gothic New"/>
                <a:ea typeface="Zen Kaku Gothic New"/>
                <a:cs typeface="Zen Kaku Gothic New"/>
                <a:sym typeface="Zen Kaku Gothic New"/>
              </a:rPr>
              <a:t>비교</a:t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01" name="Google Shape;1201;p75"/>
          <p:cNvSpPr/>
          <p:nvPr/>
        </p:nvSpPr>
        <p:spPr>
          <a:xfrm>
            <a:off x="4655850" y="3652597"/>
            <a:ext cx="706500" cy="2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Zen Kaku Gothic New"/>
                <a:ea typeface="Zen Kaku Gothic New"/>
                <a:cs typeface="Zen Kaku Gothic New"/>
                <a:sym typeface="Zen Kaku Gothic New"/>
              </a:rPr>
              <a:t>저장</a:t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pic>
        <p:nvPicPr>
          <p:cNvPr id="1202" name="Google Shape;12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00" y="3016600"/>
            <a:ext cx="3080700" cy="17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5"/>
          <p:cNvSpPr txBox="1"/>
          <p:nvPr/>
        </p:nvSpPr>
        <p:spPr>
          <a:xfrm>
            <a:off x="6365100" y="2659525"/>
            <a:ext cx="18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Stored Procedure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04" name="Google Shape;1204;p75"/>
          <p:cNvSpPr txBox="1"/>
          <p:nvPr/>
        </p:nvSpPr>
        <p:spPr>
          <a:xfrm>
            <a:off x="5717975" y="1626950"/>
            <a:ext cx="2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반복 실행 시 중복 데이터 발생</a:t>
            </a:r>
            <a:endParaRPr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05" name="Google Shape;1205;p75"/>
          <p:cNvSpPr txBox="1"/>
          <p:nvPr/>
        </p:nvSpPr>
        <p:spPr>
          <a:xfrm>
            <a:off x="157613" y="2058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기능 별 판례 수집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6" name="Google Shape;1206;p75"/>
          <p:cNvSpPr txBox="1"/>
          <p:nvPr>
            <p:ph idx="4294967295" type="title"/>
          </p:nvPr>
        </p:nvSpPr>
        <p:spPr>
          <a:xfrm>
            <a:off x="3027975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예외 처리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07" name="Google Shape;1207;p75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208" name="Google Shape;1208;p75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9" name="Google Shape;1209;p75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210" name="Google Shape;1210;p75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5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5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5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5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5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5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5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5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75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5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1" name="Google Shape;1221;p75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5"/>
          <p:cNvSpPr txBox="1"/>
          <p:nvPr/>
        </p:nvSpPr>
        <p:spPr>
          <a:xfrm>
            <a:off x="795825" y="1080725"/>
            <a:ext cx="51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중복 처리 방지</a:t>
            </a:r>
            <a:endParaRPr b="1" sz="1800">
              <a:solidFill>
                <a:schemeClr val="accent2"/>
              </a:solidFill>
            </a:endParaRPr>
          </a:p>
        </p:txBody>
      </p:sp>
      <p:grpSp>
        <p:nvGrpSpPr>
          <p:cNvPr id="1223" name="Google Shape;1223;p75"/>
          <p:cNvGrpSpPr/>
          <p:nvPr/>
        </p:nvGrpSpPr>
        <p:grpSpPr>
          <a:xfrm>
            <a:off x="490737" y="1165773"/>
            <a:ext cx="282308" cy="368570"/>
            <a:chOff x="3449669" y="2560544"/>
            <a:chExt cx="319461" cy="315071"/>
          </a:xfrm>
        </p:grpSpPr>
        <p:sp>
          <p:nvSpPr>
            <p:cNvPr id="1224" name="Google Shape;1224;p75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5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- Presentation Contents</a:t>
            </a:r>
            <a:endParaRPr/>
          </a:p>
        </p:txBody>
      </p:sp>
      <p:sp>
        <p:nvSpPr>
          <p:cNvPr id="432" name="Google Shape;432;p58"/>
          <p:cNvSpPr txBox="1"/>
          <p:nvPr/>
        </p:nvSpPr>
        <p:spPr>
          <a:xfrm>
            <a:off x="713225" y="3129725"/>
            <a:ext cx="201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iNSIGHT</a:t>
            </a:r>
            <a:endParaRPr sz="16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>
            <a:off x="575651" y="2637088"/>
            <a:ext cx="201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아이디어 도출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초기계획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713213" y="36409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8"/>
          <p:cNvSpPr txBox="1"/>
          <p:nvPr/>
        </p:nvSpPr>
        <p:spPr>
          <a:xfrm>
            <a:off x="2507488" y="2535825"/>
            <a:ext cx="2021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PROGRESS</a:t>
            </a:r>
            <a:endParaRPr sz="16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2875678" y="1941925"/>
            <a:ext cx="202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업무 분배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진행과정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2996629" y="2900309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8"/>
          <p:cNvSpPr/>
          <p:nvPr/>
        </p:nvSpPr>
        <p:spPr>
          <a:xfrm>
            <a:off x="5280046" y="2159717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8"/>
          <p:cNvSpPr/>
          <p:nvPr/>
        </p:nvSpPr>
        <p:spPr>
          <a:xfrm>
            <a:off x="7563463" y="1419125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8"/>
          <p:cNvSpPr txBox="1"/>
          <p:nvPr/>
        </p:nvSpPr>
        <p:spPr>
          <a:xfrm>
            <a:off x="6407225" y="2057525"/>
            <a:ext cx="201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endParaRPr sz="16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1" name="Google Shape;441;p58"/>
          <p:cNvSpPr txBox="1"/>
          <p:nvPr/>
        </p:nvSpPr>
        <p:spPr>
          <a:xfrm>
            <a:off x="7277702" y="2484625"/>
            <a:ext cx="242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추후 개선안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구현한 기능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미구현 기능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442" name="Google Shape;442;p58"/>
          <p:cNvSpPr txBox="1"/>
          <p:nvPr/>
        </p:nvSpPr>
        <p:spPr>
          <a:xfrm>
            <a:off x="4387925" y="2748375"/>
            <a:ext cx="201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sz="16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4746400" y="3177100"/>
            <a:ext cx="2857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오류 및 예외처리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444" name="Google Shape;444;p58"/>
          <p:cNvCxnSpPr>
            <a:endCxn id="437" idx="2"/>
          </p:cNvCxnSpPr>
          <p:nvPr/>
        </p:nvCxnSpPr>
        <p:spPr>
          <a:xfrm flipH="1" rot="10800000">
            <a:off x="1579129" y="3143759"/>
            <a:ext cx="1417500" cy="74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8"/>
          <p:cNvCxnSpPr>
            <a:stCxn id="434" idx="6"/>
            <a:endCxn id="437" idx="2"/>
          </p:cNvCxnSpPr>
          <p:nvPr/>
        </p:nvCxnSpPr>
        <p:spPr>
          <a:xfrm flipH="1" rot="10800000">
            <a:off x="1579013" y="3143650"/>
            <a:ext cx="1417500" cy="74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8"/>
          <p:cNvCxnSpPr>
            <a:stCxn id="437" idx="6"/>
            <a:endCxn id="438" idx="2"/>
          </p:cNvCxnSpPr>
          <p:nvPr/>
        </p:nvCxnSpPr>
        <p:spPr>
          <a:xfrm flipH="1" rot="10800000">
            <a:off x="3862429" y="2403059"/>
            <a:ext cx="1417500" cy="74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8"/>
          <p:cNvCxnSpPr>
            <a:stCxn id="438" idx="6"/>
            <a:endCxn id="439" idx="2"/>
          </p:cNvCxnSpPr>
          <p:nvPr/>
        </p:nvCxnSpPr>
        <p:spPr>
          <a:xfrm flipH="1" rot="10800000">
            <a:off x="6145846" y="1662467"/>
            <a:ext cx="1417500" cy="74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48" name="Google Shape;448;p58"/>
          <p:cNvSpPr txBox="1"/>
          <p:nvPr>
            <p:ph idx="4294967295" type="title"/>
          </p:nvPr>
        </p:nvSpPr>
        <p:spPr>
          <a:xfrm>
            <a:off x="932375" y="3717400"/>
            <a:ext cx="430200" cy="3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49" name="Google Shape;449;p58"/>
          <p:cNvSpPr txBox="1"/>
          <p:nvPr>
            <p:ph idx="4294967295" type="title"/>
          </p:nvPr>
        </p:nvSpPr>
        <p:spPr>
          <a:xfrm>
            <a:off x="3214525" y="2974550"/>
            <a:ext cx="429900" cy="33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50" name="Google Shape;450;p58"/>
          <p:cNvSpPr txBox="1"/>
          <p:nvPr>
            <p:ph idx="4294967295" type="title"/>
          </p:nvPr>
        </p:nvSpPr>
        <p:spPr>
          <a:xfrm>
            <a:off x="5497937" y="2233975"/>
            <a:ext cx="429900" cy="33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51" name="Google Shape;451;p58"/>
          <p:cNvSpPr txBox="1"/>
          <p:nvPr>
            <p:ph idx="4294967295" type="title"/>
          </p:nvPr>
        </p:nvSpPr>
        <p:spPr>
          <a:xfrm>
            <a:off x="7781425" y="1493375"/>
            <a:ext cx="429900" cy="33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1371371" y="3594896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8"/>
          <p:cNvSpPr/>
          <p:nvPr/>
        </p:nvSpPr>
        <p:spPr>
          <a:xfrm>
            <a:off x="761771" y="3983958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8"/>
          <p:cNvSpPr/>
          <p:nvPr/>
        </p:nvSpPr>
        <p:spPr>
          <a:xfrm>
            <a:off x="3025971" y="3217171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8"/>
          <p:cNvSpPr/>
          <p:nvPr/>
        </p:nvSpPr>
        <p:spPr>
          <a:xfrm>
            <a:off x="5860196" y="210900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8"/>
          <p:cNvSpPr/>
          <p:nvPr/>
        </p:nvSpPr>
        <p:spPr>
          <a:xfrm>
            <a:off x="8211321" y="13861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8"/>
          <p:cNvSpPr/>
          <p:nvPr/>
        </p:nvSpPr>
        <p:spPr>
          <a:xfrm>
            <a:off x="7662071" y="1762183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8"/>
          <p:cNvSpPr/>
          <p:nvPr/>
        </p:nvSpPr>
        <p:spPr>
          <a:xfrm>
            <a:off x="515024" y="1655002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8"/>
          <p:cNvSpPr/>
          <p:nvPr/>
        </p:nvSpPr>
        <p:spPr>
          <a:xfrm>
            <a:off x="7502166" y="35124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8"/>
          <p:cNvSpPr/>
          <p:nvPr/>
        </p:nvSpPr>
        <p:spPr>
          <a:xfrm>
            <a:off x="8136154" y="4127788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8"/>
          <p:cNvSpPr/>
          <p:nvPr/>
        </p:nvSpPr>
        <p:spPr>
          <a:xfrm>
            <a:off x="1105603" y="165901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8"/>
          <p:cNvSpPr/>
          <p:nvPr/>
        </p:nvSpPr>
        <p:spPr>
          <a:xfrm>
            <a:off x="2142576" y="16785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8"/>
          <p:cNvSpPr/>
          <p:nvPr/>
        </p:nvSpPr>
        <p:spPr>
          <a:xfrm>
            <a:off x="1983488" y="2062144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/>
          <p:nvPr/>
        </p:nvSpPr>
        <p:spPr>
          <a:xfrm>
            <a:off x="6057113" y="4173794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7072866" y="3944157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/>
          <p:nvPr/>
        </p:nvSpPr>
        <p:spPr>
          <a:xfrm>
            <a:off x="1212726" y="101773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6"/>
          <p:cNvSpPr txBox="1"/>
          <p:nvPr/>
        </p:nvSpPr>
        <p:spPr>
          <a:xfrm>
            <a:off x="157613" y="2058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기능 별 판례 수집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6" name="Google Shape;1236;p76"/>
          <p:cNvSpPr txBox="1"/>
          <p:nvPr>
            <p:ph idx="4294967295" type="title"/>
          </p:nvPr>
        </p:nvSpPr>
        <p:spPr>
          <a:xfrm>
            <a:off x="3027975" y="401800"/>
            <a:ext cx="410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예외 처리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37" name="Google Shape;1237;p76"/>
          <p:cNvSpPr/>
          <p:nvPr/>
        </p:nvSpPr>
        <p:spPr>
          <a:xfrm rot="5400000">
            <a:off x="591351" y="318375"/>
            <a:ext cx="788100" cy="634500"/>
          </a:xfrm>
          <a:prstGeom prst="flowChartDelay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cxnSp>
        <p:nvCxnSpPr>
          <p:cNvPr id="1238" name="Google Shape;1238;p76"/>
          <p:cNvCxnSpPr/>
          <p:nvPr/>
        </p:nvCxnSpPr>
        <p:spPr>
          <a:xfrm>
            <a:off x="795650" y="11332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9" name="Google Shape;1239;p76"/>
          <p:cNvGrpSpPr/>
          <p:nvPr/>
        </p:nvGrpSpPr>
        <p:grpSpPr>
          <a:xfrm>
            <a:off x="798362" y="368453"/>
            <a:ext cx="385344" cy="452078"/>
            <a:chOff x="4920635" y="3412344"/>
            <a:chExt cx="250598" cy="315917"/>
          </a:xfrm>
        </p:grpSpPr>
        <p:sp>
          <p:nvSpPr>
            <p:cNvPr id="1240" name="Google Shape;1240;p76"/>
            <p:cNvSpPr/>
            <p:nvPr/>
          </p:nvSpPr>
          <p:spPr>
            <a:xfrm>
              <a:off x="5096684" y="3486845"/>
              <a:ext cx="18762" cy="28393"/>
            </a:xfrm>
            <a:custGeom>
              <a:rect b="b" l="l" r="r" t="t"/>
              <a:pathLst>
                <a:path extrusionOk="0" h="569" w="376">
                  <a:moveTo>
                    <a:pt x="0" y="1"/>
                  </a:moveTo>
                  <a:lnTo>
                    <a:pt x="0" y="568"/>
                  </a:lnTo>
                  <a:lnTo>
                    <a:pt x="131" y="525"/>
                  </a:lnTo>
                  <a:cubicBezTo>
                    <a:pt x="157" y="516"/>
                    <a:pt x="175" y="516"/>
                    <a:pt x="184" y="516"/>
                  </a:cubicBezTo>
                  <a:cubicBezTo>
                    <a:pt x="210" y="516"/>
                    <a:pt x="227" y="516"/>
                    <a:pt x="245" y="525"/>
                  </a:cubicBezTo>
                  <a:lnTo>
                    <a:pt x="376" y="56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6"/>
            <p:cNvSpPr/>
            <p:nvPr/>
          </p:nvSpPr>
          <p:spPr>
            <a:xfrm>
              <a:off x="4920635" y="3412344"/>
              <a:ext cx="250598" cy="55389"/>
            </a:xfrm>
            <a:custGeom>
              <a:rect b="b" l="l" r="r" t="t"/>
              <a:pathLst>
                <a:path extrusionOk="0" h="1110" w="5022">
                  <a:moveTo>
                    <a:pt x="594" y="1"/>
                  </a:moveTo>
                  <a:cubicBezTo>
                    <a:pt x="437" y="1"/>
                    <a:pt x="289" y="53"/>
                    <a:pt x="175" y="149"/>
                  </a:cubicBezTo>
                  <a:cubicBezTo>
                    <a:pt x="70" y="263"/>
                    <a:pt x="1" y="393"/>
                    <a:pt x="1" y="542"/>
                  </a:cubicBezTo>
                  <a:cubicBezTo>
                    <a:pt x="1" y="708"/>
                    <a:pt x="70" y="848"/>
                    <a:pt x="175" y="961"/>
                  </a:cubicBezTo>
                  <a:cubicBezTo>
                    <a:pt x="289" y="1057"/>
                    <a:pt x="437" y="1109"/>
                    <a:pt x="594" y="1109"/>
                  </a:cubicBezTo>
                  <a:lnTo>
                    <a:pt x="4820" y="1109"/>
                  </a:lnTo>
                  <a:cubicBezTo>
                    <a:pt x="4873" y="1109"/>
                    <a:pt x="4925" y="1092"/>
                    <a:pt x="4969" y="1048"/>
                  </a:cubicBezTo>
                  <a:cubicBezTo>
                    <a:pt x="5021" y="970"/>
                    <a:pt x="5021" y="874"/>
                    <a:pt x="4960" y="804"/>
                  </a:cubicBezTo>
                  <a:cubicBezTo>
                    <a:pt x="4873" y="708"/>
                    <a:pt x="4820" y="621"/>
                    <a:pt x="4820" y="551"/>
                  </a:cubicBezTo>
                  <a:cubicBezTo>
                    <a:pt x="4820" y="490"/>
                    <a:pt x="4864" y="411"/>
                    <a:pt x="4960" y="306"/>
                  </a:cubicBezTo>
                  <a:cubicBezTo>
                    <a:pt x="5013" y="236"/>
                    <a:pt x="5021" y="140"/>
                    <a:pt x="4969" y="62"/>
                  </a:cubicBezTo>
                  <a:cubicBezTo>
                    <a:pt x="4934" y="18"/>
                    <a:pt x="4882" y="1"/>
                    <a:pt x="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6"/>
            <p:cNvSpPr/>
            <p:nvPr/>
          </p:nvSpPr>
          <p:spPr>
            <a:xfrm>
              <a:off x="4998180" y="357836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446" y="0"/>
                  </a:moveTo>
                  <a:lnTo>
                    <a:pt x="446" y="0"/>
                  </a:lnTo>
                  <a:cubicBezTo>
                    <a:pt x="219" y="140"/>
                    <a:pt x="53" y="367"/>
                    <a:pt x="1" y="646"/>
                  </a:cubicBezTo>
                  <a:lnTo>
                    <a:pt x="324" y="646"/>
                  </a:lnTo>
                  <a:cubicBezTo>
                    <a:pt x="341" y="402"/>
                    <a:pt x="385" y="184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6"/>
            <p:cNvSpPr/>
            <p:nvPr/>
          </p:nvSpPr>
          <p:spPr>
            <a:xfrm>
              <a:off x="5033060" y="3628912"/>
              <a:ext cx="24900" cy="38822"/>
            </a:xfrm>
            <a:custGeom>
              <a:rect b="b" l="l" r="r" t="t"/>
              <a:pathLst>
                <a:path extrusionOk="0" h="778" w="499">
                  <a:moveTo>
                    <a:pt x="0" y="0"/>
                  </a:moveTo>
                  <a:cubicBezTo>
                    <a:pt x="18" y="201"/>
                    <a:pt x="53" y="376"/>
                    <a:pt x="96" y="524"/>
                  </a:cubicBezTo>
                  <a:cubicBezTo>
                    <a:pt x="166" y="707"/>
                    <a:pt x="227" y="777"/>
                    <a:pt x="254" y="777"/>
                  </a:cubicBezTo>
                  <a:cubicBezTo>
                    <a:pt x="271" y="769"/>
                    <a:pt x="332" y="707"/>
                    <a:pt x="402" y="524"/>
                  </a:cubicBezTo>
                  <a:cubicBezTo>
                    <a:pt x="454" y="376"/>
                    <a:pt x="489" y="201"/>
                    <a:pt x="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6"/>
            <p:cNvSpPr/>
            <p:nvPr/>
          </p:nvSpPr>
          <p:spPr>
            <a:xfrm>
              <a:off x="4921533" y="3476815"/>
              <a:ext cx="249250" cy="251446"/>
            </a:xfrm>
            <a:custGeom>
              <a:rect b="b" l="l" r="r" t="t"/>
              <a:pathLst>
                <a:path extrusionOk="0" h="5039" w="4995">
                  <a:moveTo>
                    <a:pt x="2489" y="1511"/>
                  </a:moveTo>
                  <a:cubicBezTo>
                    <a:pt x="3222" y="1511"/>
                    <a:pt x="3824" y="2114"/>
                    <a:pt x="3824" y="2856"/>
                  </a:cubicBezTo>
                  <a:cubicBezTo>
                    <a:pt x="3824" y="3598"/>
                    <a:pt x="3231" y="4192"/>
                    <a:pt x="2489" y="4192"/>
                  </a:cubicBezTo>
                  <a:cubicBezTo>
                    <a:pt x="1746" y="4192"/>
                    <a:pt x="1144" y="3598"/>
                    <a:pt x="1144" y="2856"/>
                  </a:cubicBezTo>
                  <a:cubicBezTo>
                    <a:pt x="1144" y="2114"/>
                    <a:pt x="1746" y="1511"/>
                    <a:pt x="2489" y="1511"/>
                  </a:cubicBezTo>
                  <a:close/>
                  <a:moveTo>
                    <a:pt x="0" y="1"/>
                  </a:moveTo>
                  <a:lnTo>
                    <a:pt x="0" y="4480"/>
                  </a:lnTo>
                  <a:cubicBezTo>
                    <a:pt x="0" y="4786"/>
                    <a:pt x="245" y="5039"/>
                    <a:pt x="550" y="5039"/>
                  </a:cubicBezTo>
                  <a:lnTo>
                    <a:pt x="4811" y="5039"/>
                  </a:lnTo>
                  <a:cubicBezTo>
                    <a:pt x="4907" y="5039"/>
                    <a:pt x="4995" y="4952"/>
                    <a:pt x="4995" y="4847"/>
                  </a:cubicBezTo>
                  <a:lnTo>
                    <a:pt x="4995" y="167"/>
                  </a:lnTo>
                  <a:cubicBezTo>
                    <a:pt x="4933" y="175"/>
                    <a:pt x="4872" y="193"/>
                    <a:pt x="4811" y="193"/>
                  </a:cubicBezTo>
                  <a:lnTo>
                    <a:pt x="4252" y="193"/>
                  </a:lnTo>
                  <a:lnTo>
                    <a:pt x="4252" y="1022"/>
                  </a:lnTo>
                  <a:cubicBezTo>
                    <a:pt x="4252" y="1049"/>
                    <a:pt x="4244" y="1084"/>
                    <a:pt x="4235" y="1118"/>
                  </a:cubicBezTo>
                  <a:cubicBezTo>
                    <a:pt x="4200" y="1171"/>
                    <a:pt x="4130" y="1206"/>
                    <a:pt x="4078" y="1206"/>
                  </a:cubicBezTo>
                  <a:cubicBezTo>
                    <a:pt x="4060" y="1206"/>
                    <a:pt x="4034" y="1206"/>
                    <a:pt x="4025" y="1197"/>
                  </a:cubicBezTo>
                  <a:lnTo>
                    <a:pt x="3711" y="1084"/>
                  </a:lnTo>
                  <a:lnTo>
                    <a:pt x="3388" y="1197"/>
                  </a:lnTo>
                  <a:cubicBezTo>
                    <a:pt x="3371" y="1201"/>
                    <a:pt x="3354" y="1203"/>
                    <a:pt x="3337" y="1203"/>
                  </a:cubicBezTo>
                  <a:cubicBezTo>
                    <a:pt x="3282" y="1203"/>
                    <a:pt x="3227" y="1181"/>
                    <a:pt x="3187" y="1127"/>
                  </a:cubicBezTo>
                  <a:cubicBezTo>
                    <a:pt x="3161" y="1092"/>
                    <a:pt x="3152" y="1049"/>
                    <a:pt x="3152" y="1022"/>
                  </a:cubicBezTo>
                  <a:lnTo>
                    <a:pt x="3152" y="202"/>
                  </a:lnTo>
                  <a:lnTo>
                    <a:pt x="585" y="202"/>
                  </a:lnTo>
                  <a:cubicBezTo>
                    <a:pt x="376" y="202"/>
                    <a:pt x="157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6"/>
            <p:cNvSpPr/>
            <p:nvPr/>
          </p:nvSpPr>
          <p:spPr>
            <a:xfrm>
              <a:off x="4998180" y="3628912"/>
              <a:ext cx="22305" cy="32285"/>
            </a:xfrm>
            <a:custGeom>
              <a:rect b="b" l="l" r="r" t="t"/>
              <a:pathLst>
                <a:path extrusionOk="0" h="647" w="447">
                  <a:moveTo>
                    <a:pt x="1" y="0"/>
                  </a:moveTo>
                  <a:cubicBezTo>
                    <a:pt x="53" y="271"/>
                    <a:pt x="219" y="507"/>
                    <a:pt x="446" y="646"/>
                  </a:cubicBezTo>
                  <a:cubicBezTo>
                    <a:pt x="385" y="463"/>
                    <a:pt x="350" y="245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6"/>
            <p:cNvSpPr/>
            <p:nvPr/>
          </p:nvSpPr>
          <p:spPr>
            <a:xfrm>
              <a:off x="5033060" y="3571376"/>
              <a:ext cx="24900" cy="38373"/>
            </a:xfrm>
            <a:custGeom>
              <a:rect b="b" l="l" r="r" t="t"/>
              <a:pathLst>
                <a:path extrusionOk="0" h="769" w="499">
                  <a:moveTo>
                    <a:pt x="254" y="1"/>
                  </a:moveTo>
                  <a:cubicBezTo>
                    <a:pt x="227" y="9"/>
                    <a:pt x="166" y="62"/>
                    <a:pt x="96" y="245"/>
                  </a:cubicBezTo>
                  <a:cubicBezTo>
                    <a:pt x="44" y="402"/>
                    <a:pt x="9" y="577"/>
                    <a:pt x="0" y="769"/>
                  </a:cubicBezTo>
                  <a:lnTo>
                    <a:pt x="498" y="769"/>
                  </a:lnTo>
                  <a:cubicBezTo>
                    <a:pt x="489" y="577"/>
                    <a:pt x="454" y="394"/>
                    <a:pt x="402" y="245"/>
                  </a:cubicBezTo>
                  <a:cubicBezTo>
                    <a:pt x="341" y="62"/>
                    <a:pt x="271" y="9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6"/>
            <p:cNvSpPr/>
            <p:nvPr/>
          </p:nvSpPr>
          <p:spPr>
            <a:xfrm>
              <a:off x="5070935" y="36284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23" y="0"/>
                  </a:moveTo>
                  <a:cubicBezTo>
                    <a:pt x="106" y="236"/>
                    <a:pt x="62" y="454"/>
                    <a:pt x="1" y="647"/>
                  </a:cubicBezTo>
                  <a:cubicBezTo>
                    <a:pt x="237" y="498"/>
                    <a:pt x="394" y="271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6"/>
            <p:cNvSpPr/>
            <p:nvPr/>
          </p:nvSpPr>
          <p:spPr>
            <a:xfrm>
              <a:off x="5070935" y="3578362"/>
              <a:ext cx="22754" cy="32285"/>
            </a:xfrm>
            <a:custGeom>
              <a:rect b="b" l="l" r="r" t="t"/>
              <a:pathLst>
                <a:path extrusionOk="0" h="647" w="456">
                  <a:moveTo>
                    <a:pt x="1" y="0"/>
                  </a:moveTo>
                  <a:cubicBezTo>
                    <a:pt x="71" y="184"/>
                    <a:pt x="106" y="402"/>
                    <a:pt x="123" y="646"/>
                  </a:cubicBezTo>
                  <a:lnTo>
                    <a:pt x="455" y="646"/>
                  </a:lnTo>
                  <a:cubicBezTo>
                    <a:pt x="394" y="367"/>
                    <a:pt x="219" y="14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6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6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1" name="Google Shape;1251;p76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6"/>
          <p:cNvSpPr txBox="1"/>
          <p:nvPr/>
        </p:nvSpPr>
        <p:spPr>
          <a:xfrm>
            <a:off x="1176825" y="1233125"/>
            <a:ext cx="51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Word 본문 입력 및 서식 설정</a:t>
            </a:r>
            <a:endParaRPr b="1" sz="1800">
              <a:solidFill>
                <a:schemeClr val="accent2"/>
              </a:solidFill>
            </a:endParaRPr>
          </a:p>
        </p:txBody>
      </p:sp>
      <p:grpSp>
        <p:nvGrpSpPr>
          <p:cNvPr id="1253" name="Google Shape;1253;p76"/>
          <p:cNvGrpSpPr/>
          <p:nvPr/>
        </p:nvGrpSpPr>
        <p:grpSpPr>
          <a:xfrm>
            <a:off x="871737" y="1318173"/>
            <a:ext cx="282308" cy="368570"/>
            <a:chOff x="3449669" y="2560544"/>
            <a:chExt cx="319461" cy="315071"/>
          </a:xfrm>
        </p:grpSpPr>
        <p:sp>
          <p:nvSpPr>
            <p:cNvPr id="1254" name="Google Shape;1254;p76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6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6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6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6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6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6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76"/>
          <p:cNvCxnSpPr/>
          <p:nvPr/>
        </p:nvCxnSpPr>
        <p:spPr>
          <a:xfrm>
            <a:off x="3955408" y="2219500"/>
            <a:ext cx="1511400" cy="4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76"/>
          <p:cNvSpPr/>
          <p:nvPr/>
        </p:nvSpPr>
        <p:spPr>
          <a:xfrm>
            <a:off x="645950" y="2583400"/>
            <a:ext cx="1946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 Application Scope</a:t>
            </a:r>
            <a:endParaRPr b="1"/>
          </a:p>
        </p:txBody>
      </p:sp>
      <p:pic>
        <p:nvPicPr>
          <p:cNvPr id="1263" name="Google Shape;1263;p76"/>
          <p:cNvPicPr preferRelativeResize="0"/>
          <p:nvPr/>
        </p:nvPicPr>
        <p:blipFill rotWithShape="1">
          <a:blip r:embed="rId3">
            <a:alphaModFix/>
          </a:blip>
          <a:srcRect b="0" l="52037" r="10309" t="0"/>
          <a:stretch/>
        </p:blipFill>
        <p:spPr>
          <a:xfrm>
            <a:off x="4583150" y="2210400"/>
            <a:ext cx="1845150" cy="25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76"/>
          <p:cNvPicPr preferRelativeResize="0"/>
          <p:nvPr/>
        </p:nvPicPr>
        <p:blipFill rotWithShape="1">
          <a:blip r:embed="rId4">
            <a:alphaModFix/>
          </a:blip>
          <a:srcRect b="7599" l="0" r="52507" t="12066"/>
          <a:stretch/>
        </p:blipFill>
        <p:spPr>
          <a:xfrm>
            <a:off x="2790025" y="2210400"/>
            <a:ext cx="2113579" cy="2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76"/>
          <p:cNvSpPr/>
          <p:nvPr/>
        </p:nvSpPr>
        <p:spPr>
          <a:xfrm>
            <a:off x="1446650" y="2729900"/>
            <a:ext cx="1017900" cy="910800"/>
          </a:xfrm>
          <a:prstGeom prst="mathMultiply">
            <a:avLst>
              <a:gd fmla="val 15127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66" name="Google Shape;1266;p76"/>
          <p:cNvSpPr txBox="1"/>
          <p:nvPr/>
        </p:nvSpPr>
        <p:spPr>
          <a:xfrm>
            <a:off x="3517388" y="1757250"/>
            <a:ext cx="2365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표지와 </a:t>
            </a:r>
            <a:r>
              <a:rPr b="1" lang="en">
                <a:solidFill>
                  <a:schemeClr val="accent2"/>
                </a:solidFill>
              </a:rPr>
              <a:t>서식파일 저장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67" name="Google Shape;1267;p76"/>
          <p:cNvSpPr txBox="1"/>
          <p:nvPr/>
        </p:nvSpPr>
        <p:spPr>
          <a:xfrm>
            <a:off x="606676" y="1739300"/>
            <a:ext cx="2514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Word 전용 액티비티의 제한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68" name="Google Shape;1268;p76"/>
          <p:cNvSpPr/>
          <p:nvPr/>
        </p:nvSpPr>
        <p:spPr>
          <a:xfrm>
            <a:off x="3110873" y="1815973"/>
            <a:ext cx="385500" cy="3105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69" name="Google Shape;1269;p76"/>
          <p:cNvSpPr/>
          <p:nvPr/>
        </p:nvSpPr>
        <p:spPr>
          <a:xfrm>
            <a:off x="5396873" y="1815973"/>
            <a:ext cx="385500" cy="3105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1270" name="Google Shape;1270;p76"/>
          <p:cNvSpPr txBox="1"/>
          <p:nvPr/>
        </p:nvSpPr>
        <p:spPr>
          <a:xfrm>
            <a:off x="6032001" y="1757250"/>
            <a:ext cx="2596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Replace Text In Document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71" name="Google Shape;1271;p76"/>
          <p:cNvSpPr/>
          <p:nvPr/>
        </p:nvSpPr>
        <p:spPr>
          <a:xfrm>
            <a:off x="6467775" y="2583400"/>
            <a:ext cx="1946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&lt;&gt; 안의 부제목을 해당 내용으로 변경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7"/>
          <p:cNvSpPr/>
          <p:nvPr/>
        </p:nvSpPr>
        <p:spPr>
          <a:xfrm>
            <a:off x="3810294" y="1405851"/>
            <a:ext cx="1653900" cy="930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7"/>
          <p:cNvSpPr txBox="1"/>
          <p:nvPr>
            <p:ph type="title"/>
          </p:nvPr>
        </p:nvSpPr>
        <p:spPr>
          <a:xfrm>
            <a:off x="1854069" y="514226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278" name="Google Shape;1278;p77"/>
          <p:cNvSpPr txBox="1"/>
          <p:nvPr>
            <p:ph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279" name="Google Shape;1279;p77"/>
          <p:cNvSpPr txBox="1"/>
          <p:nvPr>
            <p:ph idx="1" type="subTitle"/>
          </p:nvPr>
        </p:nvSpPr>
        <p:spPr>
          <a:xfrm>
            <a:off x="1616088" y="2611756"/>
            <a:ext cx="5760600" cy="19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총평</a:t>
            </a:r>
            <a:r>
              <a:rPr b="1" lang="en"/>
              <a:t> </a:t>
            </a:r>
            <a:endParaRPr b="1"/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목표로 했으나 구현하지 못한 기능</a:t>
            </a:r>
            <a:endParaRPr b="1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잘 구현된 기능</a:t>
            </a:r>
            <a:endParaRPr b="1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추후 개선할 점</a:t>
            </a:r>
            <a:endParaRPr b="1"/>
          </a:p>
        </p:txBody>
      </p:sp>
      <p:sp>
        <p:nvSpPr>
          <p:cNvPr id="1280" name="Google Shape;1280;p77"/>
          <p:cNvSpPr/>
          <p:nvPr/>
        </p:nvSpPr>
        <p:spPr>
          <a:xfrm>
            <a:off x="5269771" y="15137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7"/>
          <p:cNvSpPr/>
          <p:nvPr/>
        </p:nvSpPr>
        <p:spPr>
          <a:xfrm>
            <a:off x="3555324" y="10038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7"/>
          <p:cNvSpPr/>
          <p:nvPr/>
        </p:nvSpPr>
        <p:spPr>
          <a:xfrm>
            <a:off x="6947966" y="20072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7"/>
          <p:cNvSpPr/>
          <p:nvPr/>
        </p:nvSpPr>
        <p:spPr>
          <a:xfrm>
            <a:off x="7517554" y="12434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121453" y="11891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2299726" y="1597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7"/>
          <p:cNvSpPr/>
          <p:nvPr/>
        </p:nvSpPr>
        <p:spPr>
          <a:xfrm>
            <a:off x="1344363" y="19042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77"/>
          <p:cNvSpPr/>
          <p:nvPr/>
        </p:nvSpPr>
        <p:spPr>
          <a:xfrm>
            <a:off x="6394566" y="7928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7"/>
          <p:cNvSpPr/>
          <p:nvPr/>
        </p:nvSpPr>
        <p:spPr>
          <a:xfrm>
            <a:off x="5855826" y="13717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7"/>
          <p:cNvSpPr/>
          <p:nvPr/>
        </p:nvSpPr>
        <p:spPr>
          <a:xfrm>
            <a:off x="4416833" y="22696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7"/>
          <p:cNvSpPr/>
          <p:nvPr/>
        </p:nvSpPr>
        <p:spPr>
          <a:xfrm>
            <a:off x="2999407" y="21080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Output</a:t>
            </a:r>
            <a:endParaRPr/>
          </a:p>
        </p:txBody>
      </p:sp>
      <p:sp>
        <p:nvSpPr>
          <p:cNvPr id="1296" name="Google Shape;1296;p78"/>
          <p:cNvSpPr txBox="1"/>
          <p:nvPr>
            <p:ph idx="1" type="subTitle"/>
          </p:nvPr>
        </p:nvSpPr>
        <p:spPr>
          <a:xfrm>
            <a:off x="326375" y="3079550"/>
            <a:ext cx="4465800" cy="205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최신판례와 화제의 판례원문 다운로드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칼럼별 정리된 DT 엑셀파일 자동화</a:t>
            </a:r>
            <a:endParaRPr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</a:t>
            </a:r>
            <a:r>
              <a:rPr lang="en"/>
              <a:t>만들어진 DT로 GPT4 판례분석 요청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요약, 핵심 키워드, 법률용어 워드파일정리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고객리스트 관리 &amp; 주기별 이메일 송신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8"/>
          <p:cNvSpPr txBox="1"/>
          <p:nvPr>
            <p:ph idx="2" type="subTitle"/>
          </p:nvPr>
        </p:nvSpPr>
        <p:spPr>
          <a:xfrm>
            <a:off x="868879" y="2509625"/>
            <a:ext cx="3696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최신판례 및 화제의 판례 분석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98" name="Google Shape;1298;p78"/>
          <p:cNvSpPr txBox="1"/>
          <p:nvPr>
            <p:ph idx="3" type="subTitle"/>
          </p:nvPr>
        </p:nvSpPr>
        <p:spPr>
          <a:xfrm>
            <a:off x="5173100" y="3120550"/>
            <a:ext cx="3633900" cy="10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사건번호 별 분류를 통하여 대법원에서 가장 많이 심사되고 있는 분야를 확인 &amp; 분석</a:t>
            </a:r>
            <a:endParaRPr/>
          </a:p>
        </p:txBody>
      </p:sp>
      <p:sp>
        <p:nvSpPr>
          <p:cNvPr id="1299" name="Google Shape;1299;p78"/>
          <p:cNvSpPr txBox="1"/>
          <p:nvPr>
            <p:ph idx="4" type="subTitle"/>
          </p:nvPr>
        </p:nvSpPr>
        <p:spPr>
          <a:xfrm>
            <a:off x="5444738" y="2558344"/>
            <a:ext cx="2840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데이터 분석 시각화</a:t>
            </a:r>
            <a:endParaRPr/>
          </a:p>
        </p:txBody>
      </p:sp>
      <p:sp>
        <p:nvSpPr>
          <p:cNvPr id="1300" name="Google Shape;1300;p78"/>
          <p:cNvSpPr/>
          <p:nvPr/>
        </p:nvSpPr>
        <p:spPr>
          <a:xfrm>
            <a:off x="2290913" y="1647725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8"/>
          <p:cNvSpPr/>
          <p:nvPr/>
        </p:nvSpPr>
        <p:spPr>
          <a:xfrm>
            <a:off x="6508088" y="1700613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78"/>
          <p:cNvGrpSpPr/>
          <p:nvPr/>
        </p:nvGrpSpPr>
        <p:grpSpPr>
          <a:xfrm>
            <a:off x="2564546" y="1733139"/>
            <a:ext cx="318564" cy="316069"/>
            <a:chOff x="4062297" y="2075063"/>
            <a:chExt cx="318564" cy="316069"/>
          </a:xfrm>
        </p:grpSpPr>
        <p:sp>
          <p:nvSpPr>
            <p:cNvPr id="1303" name="Google Shape;1303;p78"/>
            <p:cNvSpPr/>
            <p:nvPr/>
          </p:nvSpPr>
          <p:spPr>
            <a:xfrm>
              <a:off x="4109353" y="2139634"/>
              <a:ext cx="221806" cy="186526"/>
            </a:xfrm>
            <a:custGeom>
              <a:rect b="b" l="l" r="r" t="t"/>
              <a:pathLst>
                <a:path extrusionOk="0" h="3738" w="4445">
                  <a:moveTo>
                    <a:pt x="3144" y="376"/>
                  </a:moveTo>
                  <a:cubicBezTo>
                    <a:pt x="3240" y="376"/>
                    <a:pt x="3318" y="437"/>
                    <a:pt x="3327" y="542"/>
                  </a:cubicBezTo>
                  <a:cubicBezTo>
                    <a:pt x="3336" y="647"/>
                    <a:pt x="3249" y="751"/>
                    <a:pt x="3144" y="751"/>
                  </a:cubicBezTo>
                  <a:lnTo>
                    <a:pt x="1301" y="751"/>
                  </a:lnTo>
                  <a:cubicBezTo>
                    <a:pt x="1197" y="751"/>
                    <a:pt x="1127" y="682"/>
                    <a:pt x="1109" y="586"/>
                  </a:cubicBezTo>
                  <a:cubicBezTo>
                    <a:pt x="1101" y="472"/>
                    <a:pt x="1188" y="376"/>
                    <a:pt x="1301" y="376"/>
                  </a:cubicBezTo>
                  <a:close/>
                  <a:moveTo>
                    <a:pt x="3406" y="1118"/>
                  </a:moveTo>
                  <a:cubicBezTo>
                    <a:pt x="3502" y="1118"/>
                    <a:pt x="3580" y="1179"/>
                    <a:pt x="3589" y="1284"/>
                  </a:cubicBezTo>
                  <a:cubicBezTo>
                    <a:pt x="3598" y="1389"/>
                    <a:pt x="3511" y="1494"/>
                    <a:pt x="3406" y="1494"/>
                  </a:cubicBezTo>
                  <a:lnTo>
                    <a:pt x="1040" y="1494"/>
                  </a:lnTo>
                  <a:cubicBezTo>
                    <a:pt x="935" y="1494"/>
                    <a:pt x="865" y="1424"/>
                    <a:pt x="847" y="1328"/>
                  </a:cubicBezTo>
                  <a:cubicBezTo>
                    <a:pt x="839" y="1214"/>
                    <a:pt x="926" y="1118"/>
                    <a:pt x="1040" y="1118"/>
                  </a:cubicBezTo>
                  <a:close/>
                  <a:moveTo>
                    <a:pt x="2201" y="1983"/>
                  </a:moveTo>
                  <a:cubicBezTo>
                    <a:pt x="2262" y="1983"/>
                    <a:pt x="2306" y="2000"/>
                    <a:pt x="2332" y="2035"/>
                  </a:cubicBezTo>
                  <a:lnTo>
                    <a:pt x="2419" y="2131"/>
                  </a:lnTo>
                  <a:lnTo>
                    <a:pt x="2550" y="2131"/>
                  </a:lnTo>
                  <a:cubicBezTo>
                    <a:pt x="2611" y="2131"/>
                    <a:pt x="2655" y="2157"/>
                    <a:pt x="2699" y="2183"/>
                  </a:cubicBezTo>
                  <a:cubicBezTo>
                    <a:pt x="2725" y="2218"/>
                    <a:pt x="2751" y="2271"/>
                    <a:pt x="2751" y="2332"/>
                  </a:cubicBezTo>
                  <a:lnTo>
                    <a:pt x="2751" y="2463"/>
                  </a:lnTo>
                  <a:lnTo>
                    <a:pt x="2847" y="2550"/>
                  </a:lnTo>
                  <a:cubicBezTo>
                    <a:pt x="2882" y="2576"/>
                    <a:pt x="2899" y="2637"/>
                    <a:pt x="2899" y="2681"/>
                  </a:cubicBezTo>
                  <a:cubicBezTo>
                    <a:pt x="2917" y="2725"/>
                    <a:pt x="2891" y="2777"/>
                    <a:pt x="2847" y="2812"/>
                  </a:cubicBezTo>
                  <a:lnTo>
                    <a:pt x="2751" y="2899"/>
                  </a:lnTo>
                  <a:lnTo>
                    <a:pt x="2751" y="3030"/>
                  </a:lnTo>
                  <a:cubicBezTo>
                    <a:pt x="2751" y="3083"/>
                    <a:pt x="2725" y="3126"/>
                    <a:pt x="2699" y="3170"/>
                  </a:cubicBezTo>
                  <a:cubicBezTo>
                    <a:pt x="2664" y="3205"/>
                    <a:pt x="2611" y="3222"/>
                    <a:pt x="2550" y="3222"/>
                  </a:cubicBezTo>
                  <a:lnTo>
                    <a:pt x="2419" y="3222"/>
                  </a:lnTo>
                  <a:lnTo>
                    <a:pt x="2332" y="3327"/>
                  </a:lnTo>
                  <a:cubicBezTo>
                    <a:pt x="2306" y="3353"/>
                    <a:pt x="2244" y="3380"/>
                    <a:pt x="2201" y="3380"/>
                  </a:cubicBezTo>
                  <a:cubicBezTo>
                    <a:pt x="2148" y="3380"/>
                    <a:pt x="2105" y="3353"/>
                    <a:pt x="2070" y="3327"/>
                  </a:cubicBezTo>
                  <a:lnTo>
                    <a:pt x="1983" y="3222"/>
                  </a:lnTo>
                  <a:lnTo>
                    <a:pt x="1852" y="3222"/>
                  </a:lnTo>
                  <a:cubicBezTo>
                    <a:pt x="1799" y="3222"/>
                    <a:pt x="1755" y="3205"/>
                    <a:pt x="1712" y="3170"/>
                  </a:cubicBezTo>
                  <a:cubicBezTo>
                    <a:pt x="1677" y="3135"/>
                    <a:pt x="1659" y="3083"/>
                    <a:pt x="1659" y="3030"/>
                  </a:cubicBezTo>
                  <a:lnTo>
                    <a:pt x="1659" y="2899"/>
                  </a:lnTo>
                  <a:lnTo>
                    <a:pt x="1563" y="2812"/>
                  </a:lnTo>
                  <a:cubicBezTo>
                    <a:pt x="1528" y="2777"/>
                    <a:pt x="1502" y="2725"/>
                    <a:pt x="1502" y="2681"/>
                  </a:cubicBezTo>
                  <a:cubicBezTo>
                    <a:pt x="1502" y="2620"/>
                    <a:pt x="1528" y="2576"/>
                    <a:pt x="1563" y="2550"/>
                  </a:cubicBezTo>
                  <a:lnTo>
                    <a:pt x="1659" y="2463"/>
                  </a:lnTo>
                  <a:lnTo>
                    <a:pt x="1659" y="2332"/>
                  </a:lnTo>
                  <a:cubicBezTo>
                    <a:pt x="1659" y="2271"/>
                    <a:pt x="1677" y="2227"/>
                    <a:pt x="1712" y="2183"/>
                  </a:cubicBezTo>
                  <a:cubicBezTo>
                    <a:pt x="1747" y="2157"/>
                    <a:pt x="1799" y="2131"/>
                    <a:pt x="1852" y="2131"/>
                  </a:cubicBezTo>
                  <a:lnTo>
                    <a:pt x="1983" y="2131"/>
                  </a:lnTo>
                  <a:lnTo>
                    <a:pt x="2070" y="2035"/>
                  </a:lnTo>
                  <a:cubicBezTo>
                    <a:pt x="2105" y="2000"/>
                    <a:pt x="2157" y="1983"/>
                    <a:pt x="2201" y="1983"/>
                  </a:cubicBezTo>
                  <a:close/>
                  <a:moveTo>
                    <a:pt x="0" y="1"/>
                  </a:moveTo>
                  <a:lnTo>
                    <a:pt x="0" y="3738"/>
                  </a:lnTo>
                  <a:lnTo>
                    <a:pt x="4445" y="3738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8"/>
            <p:cNvSpPr/>
            <p:nvPr/>
          </p:nvSpPr>
          <p:spPr>
            <a:xfrm>
              <a:off x="4208705" y="2262090"/>
              <a:ext cx="23154" cy="22704"/>
            </a:xfrm>
            <a:custGeom>
              <a:rect b="b" l="l" r="r" t="t"/>
              <a:pathLst>
                <a:path extrusionOk="0" h="455" w="464">
                  <a:moveTo>
                    <a:pt x="236" y="0"/>
                  </a:moveTo>
                  <a:lnTo>
                    <a:pt x="219" y="9"/>
                  </a:lnTo>
                  <a:cubicBezTo>
                    <a:pt x="197" y="45"/>
                    <a:pt x="151" y="63"/>
                    <a:pt x="106" y="63"/>
                  </a:cubicBezTo>
                  <a:cubicBezTo>
                    <a:pt x="97" y="63"/>
                    <a:pt x="88" y="63"/>
                    <a:pt x="79" y="61"/>
                  </a:cubicBezTo>
                  <a:lnTo>
                    <a:pt x="70" y="61"/>
                  </a:lnTo>
                  <a:lnTo>
                    <a:pt x="70" y="70"/>
                  </a:lnTo>
                  <a:cubicBezTo>
                    <a:pt x="70" y="131"/>
                    <a:pt x="44" y="183"/>
                    <a:pt x="18" y="218"/>
                  </a:cubicBezTo>
                  <a:lnTo>
                    <a:pt x="0" y="227"/>
                  </a:lnTo>
                  <a:lnTo>
                    <a:pt x="18" y="236"/>
                  </a:lnTo>
                  <a:cubicBezTo>
                    <a:pt x="61" y="271"/>
                    <a:pt x="79" y="323"/>
                    <a:pt x="70" y="376"/>
                  </a:cubicBezTo>
                  <a:lnTo>
                    <a:pt x="70" y="384"/>
                  </a:lnTo>
                  <a:lnTo>
                    <a:pt x="88" y="384"/>
                  </a:lnTo>
                  <a:cubicBezTo>
                    <a:pt x="149" y="384"/>
                    <a:pt x="192" y="410"/>
                    <a:pt x="219" y="445"/>
                  </a:cubicBezTo>
                  <a:lnTo>
                    <a:pt x="236" y="454"/>
                  </a:lnTo>
                  <a:lnTo>
                    <a:pt x="245" y="445"/>
                  </a:lnTo>
                  <a:cubicBezTo>
                    <a:pt x="275" y="407"/>
                    <a:pt x="319" y="383"/>
                    <a:pt x="364" y="383"/>
                  </a:cubicBezTo>
                  <a:cubicBezTo>
                    <a:pt x="371" y="383"/>
                    <a:pt x="378" y="383"/>
                    <a:pt x="384" y="384"/>
                  </a:cubicBezTo>
                  <a:lnTo>
                    <a:pt x="402" y="384"/>
                  </a:lnTo>
                  <a:lnTo>
                    <a:pt x="402" y="376"/>
                  </a:lnTo>
                  <a:cubicBezTo>
                    <a:pt x="402" y="323"/>
                    <a:pt x="419" y="271"/>
                    <a:pt x="454" y="236"/>
                  </a:cubicBezTo>
                  <a:lnTo>
                    <a:pt x="463" y="227"/>
                  </a:lnTo>
                  <a:lnTo>
                    <a:pt x="454" y="218"/>
                  </a:lnTo>
                  <a:cubicBezTo>
                    <a:pt x="411" y="166"/>
                    <a:pt x="384" y="131"/>
                    <a:pt x="402" y="70"/>
                  </a:cubicBezTo>
                  <a:lnTo>
                    <a:pt x="402" y="61"/>
                  </a:lnTo>
                  <a:lnTo>
                    <a:pt x="384" y="61"/>
                  </a:lnTo>
                  <a:cubicBezTo>
                    <a:pt x="332" y="61"/>
                    <a:pt x="280" y="44"/>
                    <a:pt x="245" y="9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8"/>
            <p:cNvSpPr/>
            <p:nvPr/>
          </p:nvSpPr>
          <p:spPr>
            <a:xfrm>
              <a:off x="4062297" y="2335294"/>
              <a:ext cx="36227" cy="55838"/>
            </a:xfrm>
            <a:custGeom>
              <a:rect b="b" l="l" r="r" t="t"/>
              <a:pathLst>
                <a:path extrusionOk="0" h="1119" w="726">
                  <a:moveTo>
                    <a:pt x="524" y="0"/>
                  </a:moveTo>
                  <a:cubicBezTo>
                    <a:pt x="428" y="0"/>
                    <a:pt x="341" y="87"/>
                    <a:pt x="341" y="192"/>
                  </a:cubicBezTo>
                  <a:lnTo>
                    <a:pt x="341" y="375"/>
                  </a:lnTo>
                  <a:lnTo>
                    <a:pt x="201" y="375"/>
                  </a:lnTo>
                  <a:cubicBezTo>
                    <a:pt x="105" y="375"/>
                    <a:pt x="27" y="437"/>
                    <a:pt x="18" y="541"/>
                  </a:cubicBezTo>
                  <a:cubicBezTo>
                    <a:pt x="0" y="646"/>
                    <a:pt x="88" y="742"/>
                    <a:pt x="201" y="742"/>
                  </a:cubicBezTo>
                  <a:lnTo>
                    <a:pt x="350" y="742"/>
                  </a:lnTo>
                  <a:lnTo>
                    <a:pt x="350" y="934"/>
                  </a:lnTo>
                  <a:cubicBezTo>
                    <a:pt x="350" y="1030"/>
                    <a:pt x="420" y="1109"/>
                    <a:pt x="516" y="1118"/>
                  </a:cubicBezTo>
                  <a:cubicBezTo>
                    <a:pt x="521" y="1118"/>
                    <a:pt x="526" y="1118"/>
                    <a:pt x="531" y="1118"/>
                  </a:cubicBezTo>
                  <a:cubicBezTo>
                    <a:pt x="638" y="1118"/>
                    <a:pt x="725" y="1034"/>
                    <a:pt x="725" y="934"/>
                  </a:cubicBezTo>
                  <a:lnTo>
                    <a:pt x="725" y="192"/>
                  </a:lnTo>
                  <a:cubicBezTo>
                    <a:pt x="716" y="79"/>
                    <a:pt x="629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8"/>
            <p:cNvSpPr/>
            <p:nvPr/>
          </p:nvSpPr>
          <p:spPr>
            <a:xfrm>
              <a:off x="4342438" y="2335543"/>
              <a:ext cx="38423" cy="55289"/>
            </a:xfrm>
            <a:custGeom>
              <a:rect b="b" l="l" r="r" t="t"/>
              <a:pathLst>
                <a:path extrusionOk="0" h="1108" w="770">
                  <a:moveTo>
                    <a:pt x="180" y="0"/>
                  </a:moveTo>
                  <a:cubicBezTo>
                    <a:pt x="78" y="0"/>
                    <a:pt x="1" y="80"/>
                    <a:pt x="1" y="187"/>
                  </a:cubicBezTo>
                  <a:lnTo>
                    <a:pt x="1" y="947"/>
                  </a:lnTo>
                  <a:cubicBezTo>
                    <a:pt x="1" y="990"/>
                    <a:pt x="18" y="1043"/>
                    <a:pt x="62" y="1069"/>
                  </a:cubicBezTo>
                  <a:cubicBezTo>
                    <a:pt x="106" y="1096"/>
                    <a:pt x="149" y="1108"/>
                    <a:pt x="189" y="1108"/>
                  </a:cubicBezTo>
                  <a:cubicBezTo>
                    <a:pt x="291" y="1108"/>
                    <a:pt x="368" y="1030"/>
                    <a:pt x="368" y="929"/>
                  </a:cubicBezTo>
                  <a:lnTo>
                    <a:pt x="368" y="737"/>
                  </a:lnTo>
                  <a:lnTo>
                    <a:pt x="542" y="737"/>
                  </a:lnTo>
                  <a:cubicBezTo>
                    <a:pt x="586" y="737"/>
                    <a:pt x="647" y="720"/>
                    <a:pt x="664" y="676"/>
                  </a:cubicBezTo>
                  <a:cubicBezTo>
                    <a:pt x="769" y="519"/>
                    <a:pt x="664" y="370"/>
                    <a:pt x="525" y="370"/>
                  </a:cubicBezTo>
                  <a:lnTo>
                    <a:pt x="368" y="370"/>
                  </a:lnTo>
                  <a:lnTo>
                    <a:pt x="368" y="161"/>
                  </a:lnTo>
                  <a:cubicBezTo>
                    <a:pt x="368" y="117"/>
                    <a:pt x="350" y="65"/>
                    <a:pt x="306" y="39"/>
                  </a:cubicBezTo>
                  <a:cubicBezTo>
                    <a:pt x="263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8"/>
            <p:cNvSpPr/>
            <p:nvPr/>
          </p:nvSpPr>
          <p:spPr>
            <a:xfrm>
              <a:off x="4062297" y="2075562"/>
              <a:ext cx="36227" cy="55888"/>
            </a:xfrm>
            <a:custGeom>
              <a:rect b="b" l="l" r="r" t="t"/>
              <a:pathLst>
                <a:path extrusionOk="0" h="1120" w="726">
                  <a:moveTo>
                    <a:pt x="524" y="1"/>
                  </a:moveTo>
                  <a:cubicBezTo>
                    <a:pt x="428" y="1"/>
                    <a:pt x="341" y="88"/>
                    <a:pt x="341" y="184"/>
                  </a:cubicBezTo>
                  <a:lnTo>
                    <a:pt x="341" y="376"/>
                  </a:lnTo>
                  <a:lnTo>
                    <a:pt x="201" y="376"/>
                  </a:lnTo>
                  <a:cubicBezTo>
                    <a:pt x="105" y="376"/>
                    <a:pt x="27" y="438"/>
                    <a:pt x="18" y="534"/>
                  </a:cubicBezTo>
                  <a:cubicBezTo>
                    <a:pt x="0" y="647"/>
                    <a:pt x="88" y="743"/>
                    <a:pt x="201" y="743"/>
                  </a:cubicBezTo>
                  <a:lnTo>
                    <a:pt x="350" y="743"/>
                  </a:lnTo>
                  <a:lnTo>
                    <a:pt x="350" y="927"/>
                  </a:lnTo>
                  <a:cubicBezTo>
                    <a:pt x="350" y="1031"/>
                    <a:pt x="420" y="1101"/>
                    <a:pt x="516" y="1119"/>
                  </a:cubicBezTo>
                  <a:cubicBezTo>
                    <a:pt x="521" y="1119"/>
                    <a:pt x="526" y="1119"/>
                    <a:pt x="531" y="1119"/>
                  </a:cubicBezTo>
                  <a:cubicBezTo>
                    <a:pt x="638" y="1119"/>
                    <a:pt x="725" y="1035"/>
                    <a:pt x="725" y="927"/>
                  </a:cubicBezTo>
                  <a:lnTo>
                    <a:pt x="725" y="184"/>
                  </a:lnTo>
                  <a:cubicBezTo>
                    <a:pt x="716" y="80"/>
                    <a:pt x="629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8"/>
            <p:cNvSpPr/>
            <p:nvPr/>
          </p:nvSpPr>
          <p:spPr>
            <a:xfrm>
              <a:off x="4342438" y="2075063"/>
              <a:ext cx="35778" cy="55489"/>
            </a:xfrm>
            <a:custGeom>
              <a:rect b="b" l="l" r="r" t="t"/>
              <a:pathLst>
                <a:path extrusionOk="0" h="1112" w="717">
                  <a:moveTo>
                    <a:pt x="182" y="0"/>
                  </a:moveTo>
                  <a:cubicBezTo>
                    <a:pt x="81" y="0"/>
                    <a:pt x="1" y="82"/>
                    <a:pt x="1" y="186"/>
                  </a:cubicBezTo>
                  <a:lnTo>
                    <a:pt x="1" y="928"/>
                  </a:lnTo>
                  <a:cubicBezTo>
                    <a:pt x="10" y="1041"/>
                    <a:pt x="88" y="1111"/>
                    <a:pt x="193" y="1111"/>
                  </a:cubicBezTo>
                  <a:cubicBezTo>
                    <a:pt x="298" y="1111"/>
                    <a:pt x="385" y="1024"/>
                    <a:pt x="385" y="928"/>
                  </a:cubicBezTo>
                  <a:lnTo>
                    <a:pt x="385" y="744"/>
                  </a:lnTo>
                  <a:lnTo>
                    <a:pt x="525" y="744"/>
                  </a:lnTo>
                  <a:cubicBezTo>
                    <a:pt x="621" y="744"/>
                    <a:pt x="699" y="675"/>
                    <a:pt x="708" y="579"/>
                  </a:cubicBezTo>
                  <a:cubicBezTo>
                    <a:pt x="717" y="474"/>
                    <a:pt x="630" y="369"/>
                    <a:pt x="525" y="369"/>
                  </a:cubicBezTo>
                  <a:lnTo>
                    <a:pt x="368" y="369"/>
                  </a:lnTo>
                  <a:lnTo>
                    <a:pt x="368" y="186"/>
                  </a:lnTo>
                  <a:cubicBezTo>
                    <a:pt x="368" y="90"/>
                    <a:pt x="306" y="11"/>
                    <a:pt x="210" y="2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8"/>
            <p:cNvSpPr/>
            <p:nvPr/>
          </p:nvSpPr>
          <p:spPr>
            <a:xfrm>
              <a:off x="4116339" y="2084744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8"/>
            <p:cNvSpPr/>
            <p:nvPr/>
          </p:nvSpPr>
          <p:spPr>
            <a:xfrm>
              <a:off x="4116339" y="2344426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8"/>
          <p:cNvSpPr/>
          <p:nvPr/>
        </p:nvSpPr>
        <p:spPr>
          <a:xfrm>
            <a:off x="2949071" y="1625396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8"/>
          <p:cNvSpPr/>
          <p:nvPr/>
        </p:nvSpPr>
        <p:spPr>
          <a:xfrm>
            <a:off x="2339471" y="2014458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78"/>
          <p:cNvSpPr/>
          <p:nvPr/>
        </p:nvSpPr>
        <p:spPr>
          <a:xfrm>
            <a:off x="7214783" y="17195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8"/>
          <p:cNvSpPr/>
          <p:nvPr/>
        </p:nvSpPr>
        <p:spPr>
          <a:xfrm>
            <a:off x="5430349" y="434947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78"/>
          <p:cNvSpPr/>
          <p:nvPr/>
        </p:nvSpPr>
        <p:spPr>
          <a:xfrm>
            <a:off x="4792104" y="3703538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78"/>
          <p:cNvSpPr/>
          <p:nvPr/>
        </p:nvSpPr>
        <p:spPr>
          <a:xfrm>
            <a:off x="4642626" y="4609048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78"/>
          <p:cNvSpPr/>
          <p:nvPr/>
        </p:nvSpPr>
        <p:spPr>
          <a:xfrm>
            <a:off x="6508088" y="1997682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8"/>
          <p:cNvGrpSpPr/>
          <p:nvPr/>
        </p:nvGrpSpPr>
        <p:grpSpPr>
          <a:xfrm>
            <a:off x="6785426" y="1786327"/>
            <a:ext cx="311129" cy="315469"/>
            <a:chOff x="6669147" y="2101311"/>
            <a:chExt cx="311129" cy="315469"/>
          </a:xfrm>
        </p:grpSpPr>
        <p:sp>
          <p:nvSpPr>
            <p:cNvPr id="1319" name="Google Shape;1319;p78"/>
            <p:cNvSpPr/>
            <p:nvPr/>
          </p:nvSpPr>
          <p:spPr>
            <a:xfrm>
              <a:off x="6943201" y="2210243"/>
              <a:ext cx="37076" cy="56686"/>
            </a:xfrm>
            <a:custGeom>
              <a:rect b="b" l="l" r="r" t="t"/>
              <a:pathLst>
                <a:path extrusionOk="0" h="1136" w="743">
                  <a:moveTo>
                    <a:pt x="551" y="0"/>
                  </a:moveTo>
                  <a:cubicBezTo>
                    <a:pt x="455" y="0"/>
                    <a:pt x="367" y="87"/>
                    <a:pt x="367" y="183"/>
                  </a:cubicBezTo>
                  <a:lnTo>
                    <a:pt x="367" y="384"/>
                  </a:lnTo>
                  <a:lnTo>
                    <a:pt x="0" y="384"/>
                  </a:lnTo>
                  <a:lnTo>
                    <a:pt x="0" y="751"/>
                  </a:lnTo>
                  <a:lnTo>
                    <a:pt x="367" y="751"/>
                  </a:lnTo>
                  <a:lnTo>
                    <a:pt x="367" y="952"/>
                  </a:lnTo>
                  <a:cubicBezTo>
                    <a:pt x="367" y="1048"/>
                    <a:pt x="437" y="1126"/>
                    <a:pt x="533" y="1135"/>
                  </a:cubicBezTo>
                  <a:cubicBezTo>
                    <a:pt x="538" y="1136"/>
                    <a:pt x="543" y="1136"/>
                    <a:pt x="548" y="1136"/>
                  </a:cubicBezTo>
                  <a:cubicBezTo>
                    <a:pt x="647" y="1136"/>
                    <a:pt x="734" y="1052"/>
                    <a:pt x="734" y="952"/>
                  </a:cubicBezTo>
                  <a:lnTo>
                    <a:pt x="734" y="183"/>
                  </a:lnTo>
                  <a:cubicBezTo>
                    <a:pt x="743" y="87"/>
                    <a:pt x="655" y="0"/>
                    <a:pt x="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8"/>
            <p:cNvSpPr/>
            <p:nvPr/>
          </p:nvSpPr>
          <p:spPr>
            <a:xfrm>
              <a:off x="6756723" y="2278607"/>
              <a:ext cx="91117" cy="23603"/>
            </a:xfrm>
            <a:custGeom>
              <a:rect b="b" l="l" r="r" t="t"/>
              <a:pathLst>
                <a:path extrusionOk="0" h="473" w="1826">
                  <a:moveTo>
                    <a:pt x="0" y="1"/>
                  </a:moveTo>
                  <a:cubicBezTo>
                    <a:pt x="210" y="298"/>
                    <a:pt x="550" y="472"/>
                    <a:pt x="908" y="472"/>
                  </a:cubicBezTo>
                  <a:cubicBezTo>
                    <a:pt x="1275" y="472"/>
                    <a:pt x="1616" y="298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8"/>
            <p:cNvSpPr/>
            <p:nvPr/>
          </p:nvSpPr>
          <p:spPr>
            <a:xfrm>
              <a:off x="6669147" y="2278208"/>
              <a:ext cx="268861" cy="138572"/>
            </a:xfrm>
            <a:custGeom>
              <a:rect b="b" l="l" r="r" t="t"/>
              <a:pathLst>
                <a:path extrusionOk="0" h="2777" w="5388">
                  <a:moveTo>
                    <a:pt x="1188" y="1179"/>
                  </a:moveTo>
                  <a:cubicBezTo>
                    <a:pt x="1284" y="1179"/>
                    <a:pt x="1371" y="1266"/>
                    <a:pt x="1371" y="1362"/>
                  </a:cubicBezTo>
                  <a:cubicBezTo>
                    <a:pt x="1371" y="1467"/>
                    <a:pt x="1284" y="1554"/>
                    <a:pt x="1188" y="1554"/>
                  </a:cubicBezTo>
                  <a:cubicBezTo>
                    <a:pt x="1092" y="1554"/>
                    <a:pt x="1004" y="1467"/>
                    <a:pt x="1004" y="1362"/>
                  </a:cubicBezTo>
                  <a:cubicBezTo>
                    <a:pt x="1004" y="1266"/>
                    <a:pt x="1092" y="1179"/>
                    <a:pt x="1188" y="1179"/>
                  </a:cubicBezTo>
                  <a:close/>
                  <a:moveTo>
                    <a:pt x="1921" y="1179"/>
                  </a:moveTo>
                  <a:cubicBezTo>
                    <a:pt x="2017" y="1179"/>
                    <a:pt x="2105" y="1266"/>
                    <a:pt x="2105" y="1362"/>
                  </a:cubicBezTo>
                  <a:cubicBezTo>
                    <a:pt x="2105" y="1467"/>
                    <a:pt x="2026" y="1554"/>
                    <a:pt x="1921" y="1554"/>
                  </a:cubicBezTo>
                  <a:cubicBezTo>
                    <a:pt x="1825" y="1554"/>
                    <a:pt x="1738" y="1467"/>
                    <a:pt x="1738" y="1362"/>
                  </a:cubicBezTo>
                  <a:cubicBezTo>
                    <a:pt x="1738" y="1266"/>
                    <a:pt x="1816" y="1179"/>
                    <a:pt x="1921" y="1179"/>
                  </a:cubicBezTo>
                  <a:close/>
                  <a:moveTo>
                    <a:pt x="2663" y="1179"/>
                  </a:moveTo>
                  <a:cubicBezTo>
                    <a:pt x="2759" y="1179"/>
                    <a:pt x="2847" y="1266"/>
                    <a:pt x="2847" y="1362"/>
                  </a:cubicBezTo>
                  <a:cubicBezTo>
                    <a:pt x="2847" y="1467"/>
                    <a:pt x="2759" y="1554"/>
                    <a:pt x="2663" y="1554"/>
                  </a:cubicBezTo>
                  <a:cubicBezTo>
                    <a:pt x="2559" y="1554"/>
                    <a:pt x="2471" y="1467"/>
                    <a:pt x="2471" y="1362"/>
                  </a:cubicBezTo>
                  <a:cubicBezTo>
                    <a:pt x="2480" y="1258"/>
                    <a:pt x="2567" y="1179"/>
                    <a:pt x="2663" y="1179"/>
                  </a:cubicBezTo>
                  <a:close/>
                  <a:moveTo>
                    <a:pt x="3406" y="1179"/>
                  </a:moveTo>
                  <a:cubicBezTo>
                    <a:pt x="3502" y="1179"/>
                    <a:pt x="3589" y="1266"/>
                    <a:pt x="3589" y="1362"/>
                  </a:cubicBezTo>
                  <a:cubicBezTo>
                    <a:pt x="3589" y="1467"/>
                    <a:pt x="3510" y="1554"/>
                    <a:pt x="3406" y="1554"/>
                  </a:cubicBezTo>
                  <a:cubicBezTo>
                    <a:pt x="3310" y="1554"/>
                    <a:pt x="3222" y="1467"/>
                    <a:pt x="3222" y="1362"/>
                  </a:cubicBezTo>
                  <a:cubicBezTo>
                    <a:pt x="3222" y="1266"/>
                    <a:pt x="3310" y="1179"/>
                    <a:pt x="3406" y="1179"/>
                  </a:cubicBezTo>
                  <a:close/>
                  <a:moveTo>
                    <a:pt x="4148" y="1179"/>
                  </a:moveTo>
                  <a:cubicBezTo>
                    <a:pt x="4244" y="1179"/>
                    <a:pt x="4331" y="1266"/>
                    <a:pt x="4331" y="1362"/>
                  </a:cubicBezTo>
                  <a:cubicBezTo>
                    <a:pt x="4331" y="1467"/>
                    <a:pt x="4244" y="1554"/>
                    <a:pt x="4148" y="1554"/>
                  </a:cubicBezTo>
                  <a:cubicBezTo>
                    <a:pt x="4052" y="1554"/>
                    <a:pt x="3964" y="1467"/>
                    <a:pt x="3964" y="1362"/>
                  </a:cubicBezTo>
                  <a:cubicBezTo>
                    <a:pt x="3964" y="1266"/>
                    <a:pt x="4043" y="1179"/>
                    <a:pt x="4148" y="1179"/>
                  </a:cubicBezTo>
                  <a:close/>
                  <a:moveTo>
                    <a:pt x="1188" y="1930"/>
                  </a:moveTo>
                  <a:cubicBezTo>
                    <a:pt x="1284" y="1930"/>
                    <a:pt x="1371" y="2017"/>
                    <a:pt x="1371" y="2113"/>
                  </a:cubicBezTo>
                  <a:cubicBezTo>
                    <a:pt x="1371" y="2218"/>
                    <a:pt x="1284" y="2305"/>
                    <a:pt x="1188" y="2305"/>
                  </a:cubicBezTo>
                  <a:cubicBezTo>
                    <a:pt x="1092" y="2305"/>
                    <a:pt x="1004" y="2218"/>
                    <a:pt x="1004" y="2113"/>
                  </a:cubicBezTo>
                  <a:cubicBezTo>
                    <a:pt x="1004" y="2017"/>
                    <a:pt x="1092" y="1930"/>
                    <a:pt x="1188" y="1930"/>
                  </a:cubicBezTo>
                  <a:close/>
                  <a:moveTo>
                    <a:pt x="1921" y="1930"/>
                  </a:moveTo>
                  <a:cubicBezTo>
                    <a:pt x="2017" y="1930"/>
                    <a:pt x="2105" y="2017"/>
                    <a:pt x="2105" y="2113"/>
                  </a:cubicBezTo>
                  <a:cubicBezTo>
                    <a:pt x="2105" y="2218"/>
                    <a:pt x="2026" y="2305"/>
                    <a:pt x="1921" y="2305"/>
                  </a:cubicBezTo>
                  <a:cubicBezTo>
                    <a:pt x="1825" y="2305"/>
                    <a:pt x="1738" y="2218"/>
                    <a:pt x="1738" y="2113"/>
                  </a:cubicBezTo>
                  <a:cubicBezTo>
                    <a:pt x="1738" y="2017"/>
                    <a:pt x="1816" y="1930"/>
                    <a:pt x="1921" y="1930"/>
                  </a:cubicBezTo>
                  <a:close/>
                  <a:moveTo>
                    <a:pt x="2663" y="1930"/>
                  </a:moveTo>
                  <a:cubicBezTo>
                    <a:pt x="2759" y="1930"/>
                    <a:pt x="2847" y="2017"/>
                    <a:pt x="2847" y="2113"/>
                  </a:cubicBezTo>
                  <a:cubicBezTo>
                    <a:pt x="2847" y="2218"/>
                    <a:pt x="2768" y="2305"/>
                    <a:pt x="2663" y="2305"/>
                  </a:cubicBezTo>
                  <a:cubicBezTo>
                    <a:pt x="2567" y="2305"/>
                    <a:pt x="2471" y="2218"/>
                    <a:pt x="2471" y="2113"/>
                  </a:cubicBezTo>
                  <a:cubicBezTo>
                    <a:pt x="2471" y="2017"/>
                    <a:pt x="2559" y="1930"/>
                    <a:pt x="2663" y="1930"/>
                  </a:cubicBezTo>
                  <a:close/>
                  <a:moveTo>
                    <a:pt x="3406" y="1930"/>
                  </a:moveTo>
                  <a:cubicBezTo>
                    <a:pt x="3502" y="1930"/>
                    <a:pt x="3589" y="2017"/>
                    <a:pt x="3589" y="2113"/>
                  </a:cubicBezTo>
                  <a:cubicBezTo>
                    <a:pt x="3589" y="2218"/>
                    <a:pt x="3510" y="2305"/>
                    <a:pt x="3406" y="2305"/>
                  </a:cubicBezTo>
                  <a:cubicBezTo>
                    <a:pt x="3310" y="2305"/>
                    <a:pt x="3222" y="2218"/>
                    <a:pt x="3222" y="2113"/>
                  </a:cubicBezTo>
                  <a:cubicBezTo>
                    <a:pt x="3222" y="2017"/>
                    <a:pt x="3310" y="1930"/>
                    <a:pt x="3406" y="1930"/>
                  </a:cubicBezTo>
                  <a:close/>
                  <a:moveTo>
                    <a:pt x="4148" y="1930"/>
                  </a:moveTo>
                  <a:cubicBezTo>
                    <a:pt x="4244" y="1930"/>
                    <a:pt x="4331" y="2017"/>
                    <a:pt x="4331" y="2113"/>
                  </a:cubicBezTo>
                  <a:cubicBezTo>
                    <a:pt x="4331" y="2218"/>
                    <a:pt x="4244" y="2305"/>
                    <a:pt x="4148" y="2305"/>
                  </a:cubicBezTo>
                  <a:cubicBezTo>
                    <a:pt x="4052" y="2305"/>
                    <a:pt x="3964" y="2218"/>
                    <a:pt x="3964" y="2113"/>
                  </a:cubicBezTo>
                  <a:cubicBezTo>
                    <a:pt x="3964" y="2017"/>
                    <a:pt x="4043" y="1930"/>
                    <a:pt x="4148" y="1930"/>
                  </a:cubicBezTo>
                  <a:close/>
                  <a:moveTo>
                    <a:pt x="568" y="0"/>
                  </a:moveTo>
                  <a:lnTo>
                    <a:pt x="9" y="1904"/>
                  </a:lnTo>
                  <a:cubicBezTo>
                    <a:pt x="9" y="1921"/>
                    <a:pt x="0" y="1930"/>
                    <a:pt x="0" y="1956"/>
                  </a:cubicBezTo>
                  <a:lnTo>
                    <a:pt x="0" y="2585"/>
                  </a:lnTo>
                  <a:cubicBezTo>
                    <a:pt x="0" y="2690"/>
                    <a:pt x="88" y="2777"/>
                    <a:pt x="184" y="2777"/>
                  </a:cubicBezTo>
                  <a:lnTo>
                    <a:pt x="5204" y="2777"/>
                  </a:lnTo>
                  <a:cubicBezTo>
                    <a:pt x="5300" y="2777"/>
                    <a:pt x="5388" y="2690"/>
                    <a:pt x="5388" y="2585"/>
                  </a:cubicBezTo>
                  <a:lnTo>
                    <a:pt x="5388" y="1956"/>
                  </a:lnTo>
                  <a:cubicBezTo>
                    <a:pt x="5388" y="1930"/>
                    <a:pt x="5388" y="1921"/>
                    <a:pt x="5379" y="1904"/>
                  </a:cubicBezTo>
                  <a:lnTo>
                    <a:pt x="4803" y="9"/>
                  </a:lnTo>
                  <a:lnTo>
                    <a:pt x="4017" y="9"/>
                  </a:lnTo>
                  <a:cubicBezTo>
                    <a:pt x="4017" y="18"/>
                    <a:pt x="3999" y="35"/>
                    <a:pt x="3999" y="35"/>
                  </a:cubicBezTo>
                  <a:cubicBezTo>
                    <a:pt x="3886" y="280"/>
                    <a:pt x="3685" y="480"/>
                    <a:pt x="3458" y="638"/>
                  </a:cubicBezTo>
                  <a:cubicBezTo>
                    <a:pt x="3231" y="777"/>
                    <a:pt x="2952" y="856"/>
                    <a:pt x="2681" y="856"/>
                  </a:cubicBezTo>
                  <a:cubicBezTo>
                    <a:pt x="2402" y="856"/>
                    <a:pt x="2122" y="777"/>
                    <a:pt x="1895" y="620"/>
                  </a:cubicBezTo>
                  <a:cubicBezTo>
                    <a:pt x="1659" y="472"/>
                    <a:pt x="1467" y="262"/>
                    <a:pt x="1354" y="9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8"/>
            <p:cNvSpPr/>
            <p:nvPr/>
          </p:nvSpPr>
          <p:spPr>
            <a:xfrm>
              <a:off x="6680026" y="2217180"/>
              <a:ext cx="244460" cy="43213"/>
            </a:xfrm>
            <a:custGeom>
              <a:rect b="b" l="l" r="r" t="t"/>
              <a:pathLst>
                <a:path extrusionOk="0" h="866" w="4899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682"/>
                  </a:lnTo>
                  <a:cubicBezTo>
                    <a:pt x="1" y="778"/>
                    <a:pt x="88" y="865"/>
                    <a:pt x="184" y="865"/>
                  </a:cubicBezTo>
                  <a:lnTo>
                    <a:pt x="4716" y="865"/>
                  </a:lnTo>
                  <a:cubicBezTo>
                    <a:pt x="4812" y="865"/>
                    <a:pt x="4899" y="778"/>
                    <a:pt x="4899" y="682"/>
                  </a:cubicBezTo>
                  <a:lnTo>
                    <a:pt x="4899" y="184"/>
                  </a:lnTo>
                  <a:cubicBezTo>
                    <a:pt x="4899" y="88"/>
                    <a:pt x="4812" y="1"/>
                    <a:pt x="4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8"/>
            <p:cNvSpPr/>
            <p:nvPr/>
          </p:nvSpPr>
          <p:spPr>
            <a:xfrm>
              <a:off x="6719696" y="2101311"/>
              <a:ext cx="165618" cy="97654"/>
            </a:xfrm>
            <a:custGeom>
              <a:rect b="b" l="l" r="r" t="t"/>
              <a:pathLst>
                <a:path extrusionOk="0" h="1957" w="3319">
                  <a:moveTo>
                    <a:pt x="2192" y="428"/>
                  </a:moveTo>
                  <a:cubicBezTo>
                    <a:pt x="2297" y="428"/>
                    <a:pt x="2366" y="489"/>
                    <a:pt x="2384" y="585"/>
                  </a:cubicBezTo>
                  <a:cubicBezTo>
                    <a:pt x="2393" y="699"/>
                    <a:pt x="2305" y="795"/>
                    <a:pt x="2192" y="795"/>
                  </a:cubicBezTo>
                  <a:lnTo>
                    <a:pt x="1092" y="795"/>
                  </a:lnTo>
                  <a:cubicBezTo>
                    <a:pt x="996" y="795"/>
                    <a:pt x="917" y="734"/>
                    <a:pt x="908" y="629"/>
                  </a:cubicBezTo>
                  <a:cubicBezTo>
                    <a:pt x="900" y="515"/>
                    <a:pt x="987" y="428"/>
                    <a:pt x="1092" y="428"/>
                  </a:cubicBezTo>
                  <a:close/>
                  <a:moveTo>
                    <a:pt x="2393" y="1153"/>
                  </a:moveTo>
                  <a:cubicBezTo>
                    <a:pt x="2489" y="1153"/>
                    <a:pt x="2567" y="1223"/>
                    <a:pt x="2576" y="1319"/>
                  </a:cubicBezTo>
                  <a:cubicBezTo>
                    <a:pt x="2585" y="1441"/>
                    <a:pt x="2497" y="1528"/>
                    <a:pt x="2393" y="1528"/>
                  </a:cubicBezTo>
                  <a:lnTo>
                    <a:pt x="917" y="1528"/>
                  </a:lnTo>
                  <a:cubicBezTo>
                    <a:pt x="821" y="1528"/>
                    <a:pt x="742" y="1458"/>
                    <a:pt x="734" y="1362"/>
                  </a:cubicBezTo>
                  <a:cubicBezTo>
                    <a:pt x="725" y="1257"/>
                    <a:pt x="812" y="1153"/>
                    <a:pt x="917" y="1153"/>
                  </a:cubicBezTo>
                  <a:close/>
                  <a:moveTo>
                    <a:pt x="184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956"/>
                  </a:lnTo>
                  <a:lnTo>
                    <a:pt x="3318" y="1956"/>
                  </a:lnTo>
                  <a:lnTo>
                    <a:pt x="3318" y="184"/>
                  </a:lnTo>
                  <a:cubicBezTo>
                    <a:pt x="3318" y="87"/>
                    <a:pt x="3231" y="0"/>
                    <a:pt x="3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78"/>
          <p:cNvSpPr/>
          <p:nvPr/>
        </p:nvSpPr>
        <p:spPr>
          <a:xfrm>
            <a:off x="1698200" y="491024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78"/>
          <p:cNvSpPr txBox="1"/>
          <p:nvPr>
            <p:ph idx="4294967295" type="title"/>
          </p:nvPr>
        </p:nvSpPr>
        <p:spPr>
          <a:xfrm>
            <a:off x="1945266" y="56095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525" y="1420400"/>
            <a:ext cx="2906300" cy="338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9"/>
          <p:cNvSpPr txBox="1"/>
          <p:nvPr>
            <p:ph idx="4294967295" type="title"/>
          </p:nvPr>
        </p:nvSpPr>
        <p:spPr>
          <a:xfrm>
            <a:off x="1746275" y="44777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FINAL OUTPUT - 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최신판례 및 화제의 판례 분석</a:t>
            </a:r>
            <a:endParaRPr/>
          </a:p>
        </p:txBody>
      </p:sp>
      <p:sp>
        <p:nvSpPr>
          <p:cNvPr id="1332" name="Google Shape;1332;p79"/>
          <p:cNvSpPr/>
          <p:nvPr/>
        </p:nvSpPr>
        <p:spPr>
          <a:xfrm>
            <a:off x="504775" y="560949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9"/>
          <p:cNvSpPr txBox="1"/>
          <p:nvPr>
            <p:ph idx="4294967295" type="title"/>
          </p:nvPr>
        </p:nvSpPr>
        <p:spPr>
          <a:xfrm>
            <a:off x="504766" y="64090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34" name="Google Shape;1334;p79"/>
          <p:cNvGrpSpPr/>
          <p:nvPr/>
        </p:nvGrpSpPr>
        <p:grpSpPr>
          <a:xfrm>
            <a:off x="1009721" y="704414"/>
            <a:ext cx="318564" cy="316069"/>
            <a:chOff x="4062297" y="2075063"/>
            <a:chExt cx="318564" cy="316069"/>
          </a:xfrm>
        </p:grpSpPr>
        <p:sp>
          <p:nvSpPr>
            <p:cNvPr id="1335" name="Google Shape;1335;p79"/>
            <p:cNvSpPr/>
            <p:nvPr/>
          </p:nvSpPr>
          <p:spPr>
            <a:xfrm>
              <a:off x="4109353" y="2139634"/>
              <a:ext cx="221806" cy="186526"/>
            </a:xfrm>
            <a:custGeom>
              <a:rect b="b" l="l" r="r" t="t"/>
              <a:pathLst>
                <a:path extrusionOk="0" h="3738" w="4445">
                  <a:moveTo>
                    <a:pt x="3144" y="376"/>
                  </a:moveTo>
                  <a:cubicBezTo>
                    <a:pt x="3240" y="376"/>
                    <a:pt x="3318" y="437"/>
                    <a:pt x="3327" y="542"/>
                  </a:cubicBezTo>
                  <a:cubicBezTo>
                    <a:pt x="3336" y="647"/>
                    <a:pt x="3249" y="751"/>
                    <a:pt x="3144" y="751"/>
                  </a:cubicBezTo>
                  <a:lnTo>
                    <a:pt x="1301" y="751"/>
                  </a:lnTo>
                  <a:cubicBezTo>
                    <a:pt x="1197" y="751"/>
                    <a:pt x="1127" y="682"/>
                    <a:pt x="1109" y="586"/>
                  </a:cubicBezTo>
                  <a:cubicBezTo>
                    <a:pt x="1101" y="472"/>
                    <a:pt x="1188" y="376"/>
                    <a:pt x="1301" y="376"/>
                  </a:cubicBezTo>
                  <a:close/>
                  <a:moveTo>
                    <a:pt x="3406" y="1118"/>
                  </a:moveTo>
                  <a:cubicBezTo>
                    <a:pt x="3502" y="1118"/>
                    <a:pt x="3580" y="1179"/>
                    <a:pt x="3589" y="1284"/>
                  </a:cubicBezTo>
                  <a:cubicBezTo>
                    <a:pt x="3598" y="1389"/>
                    <a:pt x="3511" y="1494"/>
                    <a:pt x="3406" y="1494"/>
                  </a:cubicBezTo>
                  <a:lnTo>
                    <a:pt x="1040" y="1494"/>
                  </a:lnTo>
                  <a:cubicBezTo>
                    <a:pt x="935" y="1494"/>
                    <a:pt x="865" y="1424"/>
                    <a:pt x="847" y="1328"/>
                  </a:cubicBezTo>
                  <a:cubicBezTo>
                    <a:pt x="839" y="1214"/>
                    <a:pt x="926" y="1118"/>
                    <a:pt x="1040" y="1118"/>
                  </a:cubicBezTo>
                  <a:close/>
                  <a:moveTo>
                    <a:pt x="2201" y="1983"/>
                  </a:moveTo>
                  <a:cubicBezTo>
                    <a:pt x="2262" y="1983"/>
                    <a:pt x="2306" y="2000"/>
                    <a:pt x="2332" y="2035"/>
                  </a:cubicBezTo>
                  <a:lnTo>
                    <a:pt x="2419" y="2131"/>
                  </a:lnTo>
                  <a:lnTo>
                    <a:pt x="2550" y="2131"/>
                  </a:lnTo>
                  <a:cubicBezTo>
                    <a:pt x="2611" y="2131"/>
                    <a:pt x="2655" y="2157"/>
                    <a:pt x="2699" y="2183"/>
                  </a:cubicBezTo>
                  <a:cubicBezTo>
                    <a:pt x="2725" y="2218"/>
                    <a:pt x="2751" y="2271"/>
                    <a:pt x="2751" y="2332"/>
                  </a:cubicBezTo>
                  <a:lnTo>
                    <a:pt x="2751" y="2463"/>
                  </a:lnTo>
                  <a:lnTo>
                    <a:pt x="2847" y="2550"/>
                  </a:lnTo>
                  <a:cubicBezTo>
                    <a:pt x="2882" y="2576"/>
                    <a:pt x="2899" y="2637"/>
                    <a:pt x="2899" y="2681"/>
                  </a:cubicBezTo>
                  <a:cubicBezTo>
                    <a:pt x="2917" y="2725"/>
                    <a:pt x="2891" y="2777"/>
                    <a:pt x="2847" y="2812"/>
                  </a:cubicBezTo>
                  <a:lnTo>
                    <a:pt x="2751" y="2899"/>
                  </a:lnTo>
                  <a:lnTo>
                    <a:pt x="2751" y="3030"/>
                  </a:lnTo>
                  <a:cubicBezTo>
                    <a:pt x="2751" y="3083"/>
                    <a:pt x="2725" y="3126"/>
                    <a:pt x="2699" y="3170"/>
                  </a:cubicBezTo>
                  <a:cubicBezTo>
                    <a:pt x="2664" y="3205"/>
                    <a:pt x="2611" y="3222"/>
                    <a:pt x="2550" y="3222"/>
                  </a:cubicBezTo>
                  <a:lnTo>
                    <a:pt x="2419" y="3222"/>
                  </a:lnTo>
                  <a:lnTo>
                    <a:pt x="2332" y="3327"/>
                  </a:lnTo>
                  <a:cubicBezTo>
                    <a:pt x="2306" y="3353"/>
                    <a:pt x="2244" y="3380"/>
                    <a:pt x="2201" y="3380"/>
                  </a:cubicBezTo>
                  <a:cubicBezTo>
                    <a:pt x="2148" y="3380"/>
                    <a:pt x="2105" y="3353"/>
                    <a:pt x="2070" y="3327"/>
                  </a:cubicBezTo>
                  <a:lnTo>
                    <a:pt x="1983" y="3222"/>
                  </a:lnTo>
                  <a:lnTo>
                    <a:pt x="1852" y="3222"/>
                  </a:lnTo>
                  <a:cubicBezTo>
                    <a:pt x="1799" y="3222"/>
                    <a:pt x="1755" y="3205"/>
                    <a:pt x="1712" y="3170"/>
                  </a:cubicBezTo>
                  <a:cubicBezTo>
                    <a:pt x="1677" y="3135"/>
                    <a:pt x="1659" y="3083"/>
                    <a:pt x="1659" y="3030"/>
                  </a:cubicBezTo>
                  <a:lnTo>
                    <a:pt x="1659" y="2899"/>
                  </a:lnTo>
                  <a:lnTo>
                    <a:pt x="1563" y="2812"/>
                  </a:lnTo>
                  <a:cubicBezTo>
                    <a:pt x="1528" y="2777"/>
                    <a:pt x="1502" y="2725"/>
                    <a:pt x="1502" y="2681"/>
                  </a:cubicBezTo>
                  <a:cubicBezTo>
                    <a:pt x="1502" y="2620"/>
                    <a:pt x="1528" y="2576"/>
                    <a:pt x="1563" y="2550"/>
                  </a:cubicBezTo>
                  <a:lnTo>
                    <a:pt x="1659" y="2463"/>
                  </a:lnTo>
                  <a:lnTo>
                    <a:pt x="1659" y="2332"/>
                  </a:lnTo>
                  <a:cubicBezTo>
                    <a:pt x="1659" y="2271"/>
                    <a:pt x="1677" y="2227"/>
                    <a:pt x="1712" y="2183"/>
                  </a:cubicBezTo>
                  <a:cubicBezTo>
                    <a:pt x="1747" y="2157"/>
                    <a:pt x="1799" y="2131"/>
                    <a:pt x="1852" y="2131"/>
                  </a:cubicBezTo>
                  <a:lnTo>
                    <a:pt x="1983" y="2131"/>
                  </a:lnTo>
                  <a:lnTo>
                    <a:pt x="2070" y="2035"/>
                  </a:lnTo>
                  <a:cubicBezTo>
                    <a:pt x="2105" y="2000"/>
                    <a:pt x="2157" y="1983"/>
                    <a:pt x="2201" y="1983"/>
                  </a:cubicBezTo>
                  <a:close/>
                  <a:moveTo>
                    <a:pt x="0" y="1"/>
                  </a:moveTo>
                  <a:lnTo>
                    <a:pt x="0" y="3738"/>
                  </a:lnTo>
                  <a:lnTo>
                    <a:pt x="4445" y="3738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9"/>
            <p:cNvSpPr/>
            <p:nvPr/>
          </p:nvSpPr>
          <p:spPr>
            <a:xfrm>
              <a:off x="4208705" y="2262090"/>
              <a:ext cx="23154" cy="22704"/>
            </a:xfrm>
            <a:custGeom>
              <a:rect b="b" l="l" r="r" t="t"/>
              <a:pathLst>
                <a:path extrusionOk="0" h="455" w="464">
                  <a:moveTo>
                    <a:pt x="236" y="0"/>
                  </a:moveTo>
                  <a:lnTo>
                    <a:pt x="219" y="9"/>
                  </a:lnTo>
                  <a:cubicBezTo>
                    <a:pt x="197" y="45"/>
                    <a:pt x="151" y="63"/>
                    <a:pt x="106" y="63"/>
                  </a:cubicBezTo>
                  <a:cubicBezTo>
                    <a:pt x="97" y="63"/>
                    <a:pt x="88" y="63"/>
                    <a:pt x="79" y="61"/>
                  </a:cubicBezTo>
                  <a:lnTo>
                    <a:pt x="70" y="61"/>
                  </a:lnTo>
                  <a:lnTo>
                    <a:pt x="70" y="70"/>
                  </a:lnTo>
                  <a:cubicBezTo>
                    <a:pt x="70" y="131"/>
                    <a:pt x="44" y="183"/>
                    <a:pt x="18" y="218"/>
                  </a:cubicBezTo>
                  <a:lnTo>
                    <a:pt x="0" y="227"/>
                  </a:lnTo>
                  <a:lnTo>
                    <a:pt x="18" y="236"/>
                  </a:lnTo>
                  <a:cubicBezTo>
                    <a:pt x="61" y="271"/>
                    <a:pt x="79" y="323"/>
                    <a:pt x="70" y="376"/>
                  </a:cubicBezTo>
                  <a:lnTo>
                    <a:pt x="70" y="384"/>
                  </a:lnTo>
                  <a:lnTo>
                    <a:pt x="88" y="384"/>
                  </a:lnTo>
                  <a:cubicBezTo>
                    <a:pt x="149" y="384"/>
                    <a:pt x="192" y="410"/>
                    <a:pt x="219" y="445"/>
                  </a:cubicBezTo>
                  <a:lnTo>
                    <a:pt x="236" y="454"/>
                  </a:lnTo>
                  <a:lnTo>
                    <a:pt x="245" y="445"/>
                  </a:lnTo>
                  <a:cubicBezTo>
                    <a:pt x="275" y="407"/>
                    <a:pt x="319" y="383"/>
                    <a:pt x="364" y="383"/>
                  </a:cubicBezTo>
                  <a:cubicBezTo>
                    <a:pt x="371" y="383"/>
                    <a:pt x="378" y="383"/>
                    <a:pt x="384" y="384"/>
                  </a:cubicBezTo>
                  <a:lnTo>
                    <a:pt x="402" y="384"/>
                  </a:lnTo>
                  <a:lnTo>
                    <a:pt x="402" y="376"/>
                  </a:lnTo>
                  <a:cubicBezTo>
                    <a:pt x="402" y="323"/>
                    <a:pt x="419" y="271"/>
                    <a:pt x="454" y="236"/>
                  </a:cubicBezTo>
                  <a:lnTo>
                    <a:pt x="463" y="227"/>
                  </a:lnTo>
                  <a:lnTo>
                    <a:pt x="454" y="218"/>
                  </a:lnTo>
                  <a:cubicBezTo>
                    <a:pt x="411" y="166"/>
                    <a:pt x="384" y="131"/>
                    <a:pt x="402" y="70"/>
                  </a:cubicBezTo>
                  <a:lnTo>
                    <a:pt x="402" y="61"/>
                  </a:lnTo>
                  <a:lnTo>
                    <a:pt x="384" y="61"/>
                  </a:lnTo>
                  <a:cubicBezTo>
                    <a:pt x="332" y="61"/>
                    <a:pt x="280" y="44"/>
                    <a:pt x="245" y="9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9"/>
            <p:cNvSpPr/>
            <p:nvPr/>
          </p:nvSpPr>
          <p:spPr>
            <a:xfrm>
              <a:off x="4062297" y="2335294"/>
              <a:ext cx="36227" cy="55838"/>
            </a:xfrm>
            <a:custGeom>
              <a:rect b="b" l="l" r="r" t="t"/>
              <a:pathLst>
                <a:path extrusionOk="0" h="1119" w="726">
                  <a:moveTo>
                    <a:pt x="524" y="0"/>
                  </a:moveTo>
                  <a:cubicBezTo>
                    <a:pt x="428" y="0"/>
                    <a:pt x="341" y="87"/>
                    <a:pt x="341" y="192"/>
                  </a:cubicBezTo>
                  <a:lnTo>
                    <a:pt x="341" y="375"/>
                  </a:lnTo>
                  <a:lnTo>
                    <a:pt x="201" y="375"/>
                  </a:lnTo>
                  <a:cubicBezTo>
                    <a:pt x="105" y="375"/>
                    <a:pt x="27" y="437"/>
                    <a:pt x="18" y="541"/>
                  </a:cubicBezTo>
                  <a:cubicBezTo>
                    <a:pt x="0" y="646"/>
                    <a:pt x="88" y="742"/>
                    <a:pt x="201" y="742"/>
                  </a:cubicBezTo>
                  <a:lnTo>
                    <a:pt x="350" y="742"/>
                  </a:lnTo>
                  <a:lnTo>
                    <a:pt x="350" y="934"/>
                  </a:lnTo>
                  <a:cubicBezTo>
                    <a:pt x="350" y="1030"/>
                    <a:pt x="420" y="1109"/>
                    <a:pt x="516" y="1118"/>
                  </a:cubicBezTo>
                  <a:cubicBezTo>
                    <a:pt x="521" y="1118"/>
                    <a:pt x="526" y="1118"/>
                    <a:pt x="531" y="1118"/>
                  </a:cubicBezTo>
                  <a:cubicBezTo>
                    <a:pt x="638" y="1118"/>
                    <a:pt x="725" y="1034"/>
                    <a:pt x="725" y="934"/>
                  </a:cubicBezTo>
                  <a:lnTo>
                    <a:pt x="725" y="192"/>
                  </a:lnTo>
                  <a:cubicBezTo>
                    <a:pt x="716" y="79"/>
                    <a:pt x="629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>
              <a:off x="4342438" y="2335543"/>
              <a:ext cx="38423" cy="55289"/>
            </a:xfrm>
            <a:custGeom>
              <a:rect b="b" l="l" r="r" t="t"/>
              <a:pathLst>
                <a:path extrusionOk="0" h="1108" w="770">
                  <a:moveTo>
                    <a:pt x="180" y="0"/>
                  </a:moveTo>
                  <a:cubicBezTo>
                    <a:pt x="78" y="0"/>
                    <a:pt x="1" y="80"/>
                    <a:pt x="1" y="187"/>
                  </a:cubicBezTo>
                  <a:lnTo>
                    <a:pt x="1" y="947"/>
                  </a:lnTo>
                  <a:cubicBezTo>
                    <a:pt x="1" y="990"/>
                    <a:pt x="18" y="1043"/>
                    <a:pt x="62" y="1069"/>
                  </a:cubicBezTo>
                  <a:cubicBezTo>
                    <a:pt x="106" y="1096"/>
                    <a:pt x="149" y="1108"/>
                    <a:pt x="189" y="1108"/>
                  </a:cubicBezTo>
                  <a:cubicBezTo>
                    <a:pt x="291" y="1108"/>
                    <a:pt x="368" y="1030"/>
                    <a:pt x="368" y="929"/>
                  </a:cubicBezTo>
                  <a:lnTo>
                    <a:pt x="368" y="737"/>
                  </a:lnTo>
                  <a:lnTo>
                    <a:pt x="542" y="737"/>
                  </a:lnTo>
                  <a:cubicBezTo>
                    <a:pt x="586" y="737"/>
                    <a:pt x="647" y="720"/>
                    <a:pt x="664" y="676"/>
                  </a:cubicBezTo>
                  <a:cubicBezTo>
                    <a:pt x="769" y="519"/>
                    <a:pt x="664" y="370"/>
                    <a:pt x="525" y="370"/>
                  </a:cubicBezTo>
                  <a:lnTo>
                    <a:pt x="368" y="370"/>
                  </a:lnTo>
                  <a:lnTo>
                    <a:pt x="368" y="161"/>
                  </a:lnTo>
                  <a:cubicBezTo>
                    <a:pt x="368" y="117"/>
                    <a:pt x="350" y="65"/>
                    <a:pt x="306" y="39"/>
                  </a:cubicBezTo>
                  <a:cubicBezTo>
                    <a:pt x="263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9"/>
            <p:cNvSpPr/>
            <p:nvPr/>
          </p:nvSpPr>
          <p:spPr>
            <a:xfrm>
              <a:off x="4062297" y="2075562"/>
              <a:ext cx="36227" cy="55888"/>
            </a:xfrm>
            <a:custGeom>
              <a:rect b="b" l="l" r="r" t="t"/>
              <a:pathLst>
                <a:path extrusionOk="0" h="1120" w="726">
                  <a:moveTo>
                    <a:pt x="524" y="1"/>
                  </a:moveTo>
                  <a:cubicBezTo>
                    <a:pt x="428" y="1"/>
                    <a:pt x="341" y="88"/>
                    <a:pt x="341" y="184"/>
                  </a:cubicBezTo>
                  <a:lnTo>
                    <a:pt x="341" y="376"/>
                  </a:lnTo>
                  <a:lnTo>
                    <a:pt x="201" y="376"/>
                  </a:lnTo>
                  <a:cubicBezTo>
                    <a:pt x="105" y="376"/>
                    <a:pt x="27" y="438"/>
                    <a:pt x="18" y="534"/>
                  </a:cubicBezTo>
                  <a:cubicBezTo>
                    <a:pt x="0" y="647"/>
                    <a:pt x="88" y="743"/>
                    <a:pt x="201" y="743"/>
                  </a:cubicBezTo>
                  <a:lnTo>
                    <a:pt x="350" y="743"/>
                  </a:lnTo>
                  <a:lnTo>
                    <a:pt x="350" y="927"/>
                  </a:lnTo>
                  <a:cubicBezTo>
                    <a:pt x="350" y="1031"/>
                    <a:pt x="420" y="1101"/>
                    <a:pt x="516" y="1119"/>
                  </a:cubicBezTo>
                  <a:cubicBezTo>
                    <a:pt x="521" y="1119"/>
                    <a:pt x="526" y="1119"/>
                    <a:pt x="531" y="1119"/>
                  </a:cubicBezTo>
                  <a:cubicBezTo>
                    <a:pt x="638" y="1119"/>
                    <a:pt x="725" y="1035"/>
                    <a:pt x="725" y="927"/>
                  </a:cubicBezTo>
                  <a:lnTo>
                    <a:pt x="725" y="184"/>
                  </a:lnTo>
                  <a:cubicBezTo>
                    <a:pt x="716" y="80"/>
                    <a:pt x="629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9"/>
            <p:cNvSpPr/>
            <p:nvPr/>
          </p:nvSpPr>
          <p:spPr>
            <a:xfrm>
              <a:off x="4342438" y="2075063"/>
              <a:ext cx="35778" cy="55489"/>
            </a:xfrm>
            <a:custGeom>
              <a:rect b="b" l="l" r="r" t="t"/>
              <a:pathLst>
                <a:path extrusionOk="0" h="1112" w="717">
                  <a:moveTo>
                    <a:pt x="182" y="0"/>
                  </a:moveTo>
                  <a:cubicBezTo>
                    <a:pt x="81" y="0"/>
                    <a:pt x="1" y="82"/>
                    <a:pt x="1" y="186"/>
                  </a:cubicBezTo>
                  <a:lnTo>
                    <a:pt x="1" y="928"/>
                  </a:lnTo>
                  <a:cubicBezTo>
                    <a:pt x="10" y="1041"/>
                    <a:pt x="88" y="1111"/>
                    <a:pt x="193" y="1111"/>
                  </a:cubicBezTo>
                  <a:cubicBezTo>
                    <a:pt x="298" y="1111"/>
                    <a:pt x="385" y="1024"/>
                    <a:pt x="385" y="928"/>
                  </a:cubicBezTo>
                  <a:lnTo>
                    <a:pt x="385" y="744"/>
                  </a:lnTo>
                  <a:lnTo>
                    <a:pt x="525" y="744"/>
                  </a:lnTo>
                  <a:cubicBezTo>
                    <a:pt x="621" y="744"/>
                    <a:pt x="699" y="675"/>
                    <a:pt x="708" y="579"/>
                  </a:cubicBezTo>
                  <a:cubicBezTo>
                    <a:pt x="717" y="474"/>
                    <a:pt x="630" y="369"/>
                    <a:pt x="525" y="369"/>
                  </a:cubicBezTo>
                  <a:lnTo>
                    <a:pt x="368" y="369"/>
                  </a:lnTo>
                  <a:lnTo>
                    <a:pt x="368" y="186"/>
                  </a:lnTo>
                  <a:cubicBezTo>
                    <a:pt x="368" y="90"/>
                    <a:pt x="306" y="11"/>
                    <a:pt x="210" y="2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9"/>
            <p:cNvSpPr/>
            <p:nvPr/>
          </p:nvSpPr>
          <p:spPr>
            <a:xfrm>
              <a:off x="4116339" y="2084744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9"/>
            <p:cNvSpPr/>
            <p:nvPr/>
          </p:nvSpPr>
          <p:spPr>
            <a:xfrm>
              <a:off x="4116339" y="2344426"/>
              <a:ext cx="208283" cy="37076"/>
            </a:xfrm>
            <a:custGeom>
              <a:rect b="b" l="l" r="r" t="t"/>
              <a:pathLst>
                <a:path extrusionOk="0" h="743" w="4174">
                  <a:moveTo>
                    <a:pt x="0" y="0"/>
                  </a:moveTo>
                  <a:lnTo>
                    <a:pt x="0" y="743"/>
                  </a:lnTo>
                  <a:lnTo>
                    <a:pt x="4174" y="743"/>
                  </a:lnTo>
                  <a:lnTo>
                    <a:pt x="4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79"/>
          <p:cNvSpPr txBox="1"/>
          <p:nvPr/>
        </p:nvSpPr>
        <p:spPr>
          <a:xfrm>
            <a:off x="774250" y="1211375"/>
            <a:ext cx="3577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●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완성된 WORD 파일 결과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4" name="Google Shape;134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50" y="1654475"/>
            <a:ext cx="4472849" cy="315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0" y="1637325"/>
            <a:ext cx="3152676" cy="31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725" y="1561125"/>
            <a:ext cx="4479326" cy="31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0"/>
          <p:cNvSpPr txBox="1"/>
          <p:nvPr>
            <p:ph idx="4294967295" type="title"/>
          </p:nvPr>
        </p:nvSpPr>
        <p:spPr>
          <a:xfrm>
            <a:off x="1587475" y="44777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FINAL OUTPUT - 데이터 분석 시각화</a:t>
            </a:r>
            <a:endParaRPr/>
          </a:p>
        </p:txBody>
      </p:sp>
      <p:sp>
        <p:nvSpPr>
          <p:cNvPr id="1352" name="Google Shape;1352;p80"/>
          <p:cNvSpPr/>
          <p:nvPr/>
        </p:nvSpPr>
        <p:spPr>
          <a:xfrm>
            <a:off x="319925" y="560949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0"/>
          <p:cNvSpPr txBox="1"/>
          <p:nvPr>
            <p:ph idx="4294967295" type="title"/>
          </p:nvPr>
        </p:nvSpPr>
        <p:spPr>
          <a:xfrm>
            <a:off x="319916" y="64090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54" name="Google Shape;1354;p80"/>
          <p:cNvGrpSpPr/>
          <p:nvPr/>
        </p:nvGrpSpPr>
        <p:grpSpPr>
          <a:xfrm>
            <a:off x="794901" y="704714"/>
            <a:ext cx="311129" cy="315469"/>
            <a:chOff x="6669147" y="2101311"/>
            <a:chExt cx="311129" cy="315469"/>
          </a:xfrm>
        </p:grpSpPr>
        <p:sp>
          <p:nvSpPr>
            <p:cNvPr id="1355" name="Google Shape;1355;p80"/>
            <p:cNvSpPr/>
            <p:nvPr/>
          </p:nvSpPr>
          <p:spPr>
            <a:xfrm>
              <a:off x="6943201" y="2210243"/>
              <a:ext cx="37076" cy="56686"/>
            </a:xfrm>
            <a:custGeom>
              <a:rect b="b" l="l" r="r" t="t"/>
              <a:pathLst>
                <a:path extrusionOk="0" h="1136" w="743">
                  <a:moveTo>
                    <a:pt x="551" y="0"/>
                  </a:moveTo>
                  <a:cubicBezTo>
                    <a:pt x="455" y="0"/>
                    <a:pt x="367" y="87"/>
                    <a:pt x="367" y="183"/>
                  </a:cubicBezTo>
                  <a:lnTo>
                    <a:pt x="367" y="384"/>
                  </a:lnTo>
                  <a:lnTo>
                    <a:pt x="0" y="384"/>
                  </a:lnTo>
                  <a:lnTo>
                    <a:pt x="0" y="751"/>
                  </a:lnTo>
                  <a:lnTo>
                    <a:pt x="367" y="751"/>
                  </a:lnTo>
                  <a:lnTo>
                    <a:pt x="367" y="952"/>
                  </a:lnTo>
                  <a:cubicBezTo>
                    <a:pt x="367" y="1048"/>
                    <a:pt x="437" y="1126"/>
                    <a:pt x="533" y="1135"/>
                  </a:cubicBezTo>
                  <a:cubicBezTo>
                    <a:pt x="538" y="1136"/>
                    <a:pt x="543" y="1136"/>
                    <a:pt x="548" y="1136"/>
                  </a:cubicBezTo>
                  <a:cubicBezTo>
                    <a:pt x="647" y="1136"/>
                    <a:pt x="734" y="1052"/>
                    <a:pt x="734" y="952"/>
                  </a:cubicBezTo>
                  <a:lnTo>
                    <a:pt x="734" y="183"/>
                  </a:lnTo>
                  <a:cubicBezTo>
                    <a:pt x="743" y="87"/>
                    <a:pt x="655" y="0"/>
                    <a:pt x="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0"/>
            <p:cNvSpPr/>
            <p:nvPr/>
          </p:nvSpPr>
          <p:spPr>
            <a:xfrm>
              <a:off x="6756723" y="2278607"/>
              <a:ext cx="91117" cy="23603"/>
            </a:xfrm>
            <a:custGeom>
              <a:rect b="b" l="l" r="r" t="t"/>
              <a:pathLst>
                <a:path extrusionOk="0" h="473" w="1826">
                  <a:moveTo>
                    <a:pt x="0" y="1"/>
                  </a:moveTo>
                  <a:cubicBezTo>
                    <a:pt x="210" y="298"/>
                    <a:pt x="550" y="472"/>
                    <a:pt x="908" y="472"/>
                  </a:cubicBezTo>
                  <a:cubicBezTo>
                    <a:pt x="1275" y="472"/>
                    <a:pt x="1616" y="298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0"/>
            <p:cNvSpPr/>
            <p:nvPr/>
          </p:nvSpPr>
          <p:spPr>
            <a:xfrm>
              <a:off x="6669147" y="2278208"/>
              <a:ext cx="268861" cy="138572"/>
            </a:xfrm>
            <a:custGeom>
              <a:rect b="b" l="l" r="r" t="t"/>
              <a:pathLst>
                <a:path extrusionOk="0" h="2777" w="5388">
                  <a:moveTo>
                    <a:pt x="1188" y="1179"/>
                  </a:moveTo>
                  <a:cubicBezTo>
                    <a:pt x="1284" y="1179"/>
                    <a:pt x="1371" y="1266"/>
                    <a:pt x="1371" y="1362"/>
                  </a:cubicBezTo>
                  <a:cubicBezTo>
                    <a:pt x="1371" y="1467"/>
                    <a:pt x="1284" y="1554"/>
                    <a:pt x="1188" y="1554"/>
                  </a:cubicBezTo>
                  <a:cubicBezTo>
                    <a:pt x="1092" y="1554"/>
                    <a:pt x="1004" y="1467"/>
                    <a:pt x="1004" y="1362"/>
                  </a:cubicBezTo>
                  <a:cubicBezTo>
                    <a:pt x="1004" y="1266"/>
                    <a:pt x="1092" y="1179"/>
                    <a:pt x="1188" y="1179"/>
                  </a:cubicBezTo>
                  <a:close/>
                  <a:moveTo>
                    <a:pt x="1921" y="1179"/>
                  </a:moveTo>
                  <a:cubicBezTo>
                    <a:pt x="2017" y="1179"/>
                    <a:pt x="2105" y="1266"/>
                    <a:pt x="2105" y="1362"/>
                  </a:cubicBezTo>
                  <a:cubicBezTo>
                    <a:pt x="2105" y="1467"/>
                    <a:pt x="2026" y="1554"/>
                    <a:pt x="1921" y="1554"/>
                  </a:cubicBezTo>
                  <a:cubicBezTo>
                    <a:pt x="1825" y="1554"/>
                    <a:pt x="1738" y="1467"/>
                    <a:pt x="1738" y="1362"/>
                  </a:cubicBezTo>
                  <a:cubicBezTo>
                    <a:pt x="1738" y="1266"/>
                    <a:pt x="1816" y="1179"/>
                    <a:pt x="1921" y="1179"/>
                  </a:cubicBezTo>
                  <a:close/>
                  <a:moveTo>
                    <a:pt x="2663" y="1179"/>
                  </a:moveTo>
                  <a:cubicBezTo>
                    <a:pt x="2759" y="1179"/>
                    <a:pt x="2847" y="1266"/>
                    <a:pt x="2847" y="1362"/>
                  </a:cubicBezTo>
                  <a:cubicBezTo>
                    <a:pt x="2847" y="1467"/>
                    <a:pt x="2759" y="1554"/>
                    <a:pt x="2663" y="1554"/>
                  </a:cubicBezTo>
                  <a:cubicBezTo>
                    <a:pt x="2559" y="1554"/>
                    <a:pt x="2471" y="1467"/>
                    <a:pt x="2471" y="1362"/>
                  </a:cubicBezTo>
                  <a:cubicBezTo>
                    <a:pt x="2480" y="1258"/>
                    <a:pt x="2567" y="1179"/>
                    <a:pt x="2663" y="1179"/>
                  </a:cubicBezTo>
                  <a:close/>
                  <a:moveTo>
                    <a:pt x="3406" y="1179"/>
                  </a:moveTo>
                  <a:cubicBezTo>
                    <a:pt x="3502" y="1179"/>
                    <a:pt x="3589" y="1266"/>
                    <a:pt x="3589" y="1362"/>
                  </a:cubicBezTo>
                  <a:cubicBezTo>
                    <a:pt x="3589" y="1467"/>
                    <a:pt x="3510" y="1554"/>
                    <a:pt x="3406" y="1554"/>
                  </a:cubicBezTo>
                  <a:cubicBezTo>
                    <a:pt x="3310" y="1554"/>
                    <a:pt x="3222" y="1467"/>
                    <a:pt x="3222" y="1362"/>
                  </a:cubicBezTo>
                  <a:cubicBezTo>
                    <a:pt x="3222" y="1266"/>
                    <a:pt x="3310" y="1179"/>
                    <a:pt x="3406" y="1179"/>
                  </a:cubicBezTo>
                  <a:close/>
                  <a:moveTo>
                    <a:pt x="4148" y="1179"/>
                  </a:moveTo>
                  <a:cubicBezTo>
                    <a:pt x="4244" y="1179"/>
                    <a:pt x="4331" y="1266"/>
                    <a:pt x="4331" y="1362"/>
                  </a:cubicBezTo>
                  <a:cubicBezTo>
                    <a:pt x="4331" y="1467"/>
                    <a:pt x="4244" y="1554"/>
                    <a:pt x="4148" y="1554"/>
                  </a:cubicBezTo>
                  <a:cubicBezTo>
                    <a:pt x="4052" y="1554"/>
                    <a:pt x="3964" y="1467"/>
                    <a:pt x="3964" y="1362"/>
                  </a:cubicBezTo>
                  <a:cubicBezTo>
                    <a:pt x="3964" y="1266"/>
                    <a:pt x="4043" y="1179"/>
                    <a:pt x="4148" y="1179"/>
                  </a:cubicBezTo>
                  <a:close/>
                  <a:moveTo>
                    <a:pt x="1188" y="1930"/>
                  </a:moveTo>
                  <a:cubicBezTo>
                    <a:pt x="1284" y="1930"/>
                    <a:pt x="1371" y="2017"/>
                    <a:pt x="1371" y="2113"/>
                  </a:cubicBezTo>
                  <a:cubicBezTo>
                    <a:pt x="1371" y="2218"/>
                    <a:pt x="1284" y="2305"/>
                    <a:pt x="1188" y="2305"/>
                  </a:cubicBezTo>
                  <a:cubicBezTo>
                    <a:pt x="1092" y="2305"/>
                    <a:pt x="1004" y="2218"/>
                    <a:pt x="1004" y="2113"/>
                  </a:cubicBezTo>
                  <a:cubicBezTo>
                    <a:pt x="1004" y="2017"/>
                    <a:pt x="1092" y="1930"/>
                    <a:pt x="1188" y="1930"/>
                  </a:cubicBezTo>
                  <a:close/>
                  <a:moveTo>
                    <a:pt x="1921" y="1930"/>
                  </a:moveTo>
                  <a:cubicBezTo>
                    <a:pt x="2017" y="1930"/>
                    <a:pt x="2105" y="2017"/>
                    <a:pt x="2105" y="2113"/>
                  </a:cubicBezTo>
                  <a:cubicBezTo>
                    <a:pt x="2105" y="2218"/>
                    <a:pt x="2026" y="2305"/>
                    <a:pt x="1921" y="2305"/>
                  </a:cubicBezTo>
                  <a:cubicBezTo>
                    <a:pt x="1825" y="2305"/>
                    <a:pt x="1738" y="2218"/>
                    <a:pt x="1738" y="2113"/>
                  </a:cubicBezTo>
                  <a:cubicBezTo>
                    <a:pt x="1738" y="2017"/>
                    <a:pt x="1816" y="1930"/>
                    <a:pt x="1921" y="1930"/>
                  </a:cubicBezTo>
                  <a:close/>
                  <a:moveTo>
                    <a:pt x="2663" y="1930"/>
                  </a:moveTo>
                  <a:cubicBezTo>
                    <a:pt x="2759" y="1930"/>
                    <a:pt x="2847" y="2017"/>
                    <a:pt x="2847" y="2113"/>
                  </a:cubicBezTo>
                  <a:cubicBezTo>
                    <a:pt x="2847" y="2218"/>
                    <a:pt x="2768" y="2305"/>
                    <a:pt x="2663" y="2305"/>
                  </a:cubicBezTo>
                  <a:cubicBezTo>
                    <a:pt x="2567" y="2305"/>
                    <a:pt x="2471" y="2218"/>
                    <a:pt x="2471" y="2113"/>
                  </a:cubicBezTo>
                  <a:cubicBezTo>
                    <a:pt x="2471" y="2017"/>
                    <a:pt x="2559" y="1930"/>
                    <a:pt x="2663" y="1930"/>
                  </a:cubicBezTo>
                  <a:close/>
                  <a:moveTo>
                    <a:pt x="3406" y="1930"/>
                  </a:moveTo>
                  <a:cubicBezTo>
                    <a:pt x="3502" y="1930"/>
                    <a:pt x="3589" y="2017"/>
                    <a:pt x="3589" y="2113"/>
                  </a:cubicBezTo>
                  <a:cubicBezTo>
                    <a:pt x="3589" y="2218"/>
                    <a:pt x="3510" y="2305"/>
                    <a:pt x="3406" y="2305"/>
                  </a:cubicBezTo>
                  <a:cubicBezTo>
                    <a:pt x="3310" y="2305"/>
                    <a:pt x="3222" y="2218"/>
                    <a:pt x="3222" y="2113"/>
                  </a:cubicBezTo>
                  <a:cubicBezTo>
                    <a:pt x="3222" y="2017"/>
                    <a:pt x="3310" y="1930"/>
                    <a:pt x="3406" y="1930"/>
                  </a:cubicBezTo>
                  <a:close/>
                  <a:moveTo>
                    <a:pt x="4148" y="1930"/>
                  </a:moveTo>
                  <a:cubicBezTo>
                    <a:pt x="4244" y="1930"/>
                    <a:pt x="4331" y="2017"/>
                    <a:pt x="4331" y="2113"/>
                  </a:cubicBezTo>
                  <a:cubicBezTo>
                    <a:pt x="4331" y="2218"/>
                    <a:pt x="4244" y="2305"/>
                    <a:pt x="4148" y="2305"/>
                  </a:cubicBezTo>
                  <a:cubicBezTo>
                    <a:pt x="4052" y="2305"/>
                    <a:pt x="3964" y="2218"/>
                    <a:pt x="3964" y="2113"/>
                  </a:cubicBezTo>
                  <a:cubicBezTo>
                    <a:pt x="3964" y="2017"/>
                    <a:pt x="4043" y="1930"/>
                    <a:pt x="4148" y="1930"/>
                  </a:cubicBezTo>
                  <a:close/>
                  <a:moveTo>
                    <a:pt x="568" y="0"/>
                  </a:moveTo>
                  <a:lnTo>
                    <a:pt x="9" y="1904"/>
                  </a:lnTo>
                  <a:cubicBezTo>
                    <a:pt x="9" y="1921"/>
                    <a:pt x="0" y="1930"/>
                    <a:pt x="0" y="1956"/>
                  </a:cubicBezTo>
                  <a:lnTo>
                    <a:pt x="0" y="2585"/>
                  </a:lnTo>
                  <a:cubicBezTo>
                    <a:pt x="0" y="2690"/>
                    <a:pt x="88" y="2777"/>
                    <a:pt x="184" y="2777"/>
                  </a:cubicBezTo>
                  <a:lnTo>
                    <a:pt x="5204" y="2777"/>
                  </a:lnTo>
                  <a:cubicBezTo>
                    <a:pt x="5300" y="2777"/>
                    <a:pt x="5388" y="2690"/>
                    <a:pt x="5388" y="2585"/>
                  </a:cubicBezTo>
                  <a:lnTo>
                    <a:pt x="5388" y="1956"/>
                  </a:lnTo>
                  <a:cubicBezTo>
                    <a:pt x="5388" y="1930"/>
                    <a:pt x="5388" y="1921"/>
                    <a:pt x="5379" y="1904"/>
                  </a:cubicBezTo>
                  <a:lnTo>
                    <a:pt x="4803" y="9"/>
                  </a:lnTo>
                  <a:lnTo>
                    <a:pt x="4017" y="9"/>
                  </a:lnTo>
                  <a:cubicBezTo>
                    <a:pt x="4017" y="18"/>
                    <a:pt x="3999" y="35"/>
                    <a:pt x="3999" y="35"/>
                  </a:cubicBezTo>
                  <a:cubicBezTo>
                    <a:pt x="3886" y="280"/>
                    <a:pt x="3685" y="480"/>
                    <a:pt x="3458" y="638"/>
                  </a:cubicBezTo>
                  <a:cubicBezTo>
                    <a:pt x="3231" y="777"/>
                    <a:pt x="2952" y="856"/>
                    <a:pt x="2681" y="856"/>
                  </a:cubicBezTo>
                  <a:cubicBezTo>
                    <a:pt x="2402" y="856"/>
                    <a:pt x="2122" y="777"/>
                    <a:pt x="1895" y="620"/>
                  </a:cubicBezTo>
                  <a:cubicBezTo>
                    <a:pt x="1659" y="472"/>
                    <a:pt x="1467" y="262"/>
                    <a:pt x="1354" y="9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0"/>
            <p:cNvSpPr/>
            <p:nvPr/>
          </p:nvSpPr>
          <p:spPr>
            <a:xfrm>
              <a:off x="6680026" y="2217180"/>
              <a:ext cx="244460" cy="43213"/>
            </a:xfrm>
            <a:custGeom>
              <a:rect b="b" l="l" r="r" t="t"/>
              <a:pathLst>
                <a:path extrusionOk="0" h="866" w="4899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682"/>
                  </a:lnTo>
                  <a:cubicBezTo>
                    <a:pt x="1" y="778"/>
                    <a:pt x="88" y="865"/>
                    <a:pt x="184" y="865"/>
                  </a:cubicBezTo>
                  <a:lnTo>
                    <a:pt x="4716" y="865"/>
                  </a:lnTo>
                  <a:cubicBezTo>
                    <a:pt x="4812" y="865"/>
                    <a:pt x="4899" y="778"/>
                    <a:pt x="4899" y="682"/>
                  </a:cubicBezTo>
                  <a:lnTo>
                    <a:pt x="4899" y="184"/>
                  </a:lnTo>
                  <a:cubicBezTo>
                    <a:pt x="4899" y="88"/>
                    <a:pt x="4812" y="1"/>
                    <a:pt x="4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0"/>
            <p:cNvSpPr/>
            <p:nvPr/>
          </p:nvSpPr>
          <p:spPr>
            <a:xfrm>
              <a:off x="6719696" y="2101311"/>
              <a:ext cx="165618" cy="97654"/>
            </a:xfrm>
            <a:custGeom>
              <a:rect b="b" l="l" r="r" t="t"/>
              <a:pathLst>
                <a:path extrusionOk="0" h="1957" w="3319">
                  <a:moveTo>
                    <a:pt x="2192" y="428"/>
                  </a:moveTo>
                  <a:cubicBezTo>
                    <a:pt x="2297" y="428"/>
                    <a:pt x="2366" y="489"/>
                    <a:pt x="2384" y="585"/>
                  </a:cubicBezTo>
                  <a:cubicBezTo>
                    <a:pt x="2393" y="699"/>
                    <a:pt x="2305" y="795"/>
                    <a:pt x="2192" y="795"/>
                  </a:cubicBezTo>
                  <a:lnTo>
                    <a:pt x="1092" y="795"/>
                  </a:lnTo>
                  <a:cubicBezTo>
                    <a:pt x="996" y="795"/>
                    <a:pt x="917" y="734"/>
                    <a:pt x="908" y="629"/>
                  </a:cubicBezTo>
                  <a:cubicBezTo>
                    <a:pt x="900" y="515"/>
                    <a:pt x="987" y="428"/>
                    <a:pt x="1092" y="428"/>
                  </a:cubicBezTo>
                  <a:close/>
                  <a:moveTo>
                    <a:pt x="2393" y="1153"/>
                  </a:moveTo>
                  <a:cubicBezTo>
                    <a:pt x="2489" y="1153"/>
                    <a:pt x="2567" y="1223"/>
                    <a:pt x="2576" y="1319"/>
                  </a:cubicBezTo>
                  <a:cubicBezTo>
                    <a:pt x="2585" y="1441"/>
                    <a:pt x="2497" y="1528"/>
                    <a:pt x="2393" y="1528"/>
                  </a:cubicBezTo>
                  <a:lnTo>
                    <a:pt x="917" y="1528"/>
                  </a:lnTo>
                  <a:cubicBezTo>
                    <a:pt x="821" y="1528"/>
                    <a:pt x="742" y="1458"/>
                    <a:pt x="734" y="1362"/>
                  </a:cubicBezTo>
                  <a:cubicBezTo>
                    <a:pt x="725" y="1257"/>
                    <a:pt x="812" y="1153"/>
                    <a:pt x="917" y="1153"/>
                  </a:cubicBezTo>
                  <a:close/>
                  <a:moveTo>
                    <a:pt x="184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956"/>
                  </a:lnTo>
                  <a:lnTo>
                    <a:pt x="3318" y="1956"/>
                  </a:lnTo>
                  <a:lnTo>
                    <a:pt x="3318" y="184"/>
                  </a:lnTo>
                  <a:cubicBezTo>
                    <a:pt x="3318" y="87"/>
                    <a:pt x="3231" y="0"/>
                    <a:pt x="3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0"/>
          <p:cNvSpPr txBox="1"/>
          <p:nvPr>
            <p:ph idx="4294967295" type="title"/>
          </p:nvPr>
        </p:nvSpPr>
        <p:spPr>
          <a:xfrm>
            <a:off x="1328300" y="1207000"/>
            <a:ext cx="74841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사건번호 기준 분류</a:t>
            </a:r>
            <a:endParaRPr sz="1400"/>
          </a:p>
        </p:txBody>
      </p:sp>
      <p:grpSp>
        <p:nvGrpSpPr>
          <p:cNvPr id="1361" name="Google Shape;1361;p80"/>
          <p:cNvGrpSpPr/>
          <p:nvPr/>
        </p:nvGrpSpPr>
        <p:grpSpPr>
          <a:xfrm>
            <a:off x="947937" y="1165773"/>
            <a:ext cx="282308" cy="368570"/>
            <a:chOff x="3449669" y="2560544"/>
            <a:chExt cx="319461" cy="315071"/>
          </a:xfrm>
        </p:grpSpPr>
        <p:sp>
          <p:nvSpPr>
            <p:cNvPr id="1362" name="Google Shape;1362;p80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0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0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0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1"/>
          <p:cNvSpPr txBox="1"/>
          <p:nvPr/>
        </p:nvSpPr>
        <p:spPr>
          <a:xfrm>
            <a:off x="126125" y="126125"/>
            <a:ext cx="5220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판결번호 채번 방식에 따른 사건 분류 시각화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4" name="Google Shape;13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75" y="1660500"/>
            <a:ext cx="3527849" cy="30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175" y="1660500"/>
            <a:ext cx="4112780" cy="30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81"/>
          <p:cNvSpPr txBox="1"/>
          <p:nvPr>
            <p:ph idx="4294967295" type="title"/>
          </p:nvPr>
        </p:nvSpPr>
        <p:spPr>
          <a:xfrm>
            <a:off x="1881075" y="496700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FINAL OUTPUT - 데이터 분석 시각화</a:t>
            </a:r>
            <a:endParaRPr/>
          </a:p>
        </p:txBody>
      </p:sp>
      <p:sp>
        <p:nvSpPr>
          <p:cNvPr id="1377" name="Google Shape;1377;p81"/>
          <p:cNvSpPr/>
          <p:nvPr/>
        </p:nvSpPr>
        <p:spPr>
          <a:xfrm>
            <a:off x="504775" y="560949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81"/>
          <p:cNvSpPr txBox="1"/>
          <p:nvPr>
            <p:ph idx="4294967295" type="title"/>
          </p:nvPr>
        </p:nvSpPr>
        <p:spPr>
          <a:xfrm>
            <a:off x="504766" y="64090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9" name="Google Shape;1379;p81"/>
          <p:cNvSpPr txBox="1"/>
          <p:nvPr>
            <p:ph idx="4294967295" type="title"/>
          </p:nvPr>
        </p:nvSpPr>
        <p:spPr>
          <a:xfrm>
            <a:off x="1238775" y="1207000"/>
            <a:ext cx="78465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사건번호(상세) 기준 분류</a:t>
            </a:r>
            <a:endParaRPr sz="1400"/>
          </a:p>
        </p:txBody>
      </p:sp>
      <p:grpSp>
        <p:nvGrpSpPr>
          <p:cNvPr id="1380" name="Google Shape;1380;p81"/>
          <p:cNvGrpSpPr/>
          <p:nvPr/>
        </p:nvGrpSpPr>
        <p:grpSpPr>
          <a:xfrm>
            <a:off x="1012401" y="736977"/>
            <a:ext cx="311129" cy="315469"/>
            <a:chOff x="6669147" y="2101311"/>
            <a:chExt cx="311129" cy="315469"/>
          </a:xfrm>
        </p:grpSpPr>
        <p:sp>
          <p:nvSpPr>
            <p:cNvPr id="1381" name="Google Shape;1381;p81"/>
            <p:cNvSpPr/>
            <p:nvPr/>
          </p:nvSpPr>
          <p:spPr>
            <a:xfrm>
              <a:off x="6943201" y="2210243"/>
              <a:ext cx="37076" cy="56686"/>
            </a:xfrm>
            <a:custGeom>
              <a:rect b="b" l="l" r="r" t="t"/>
              <a:pathLst>
                <a:path extrusionOk="0" h="1136" w="743">
                  <a:moveTo>
                    <a:pt x="551" y="0"/>
                  </a:moveTo>
                  <a:cubicBezTo>
                    <a:pt x="455" y="0"/>
                    <a:pt x="367" y="87"/>
                    <a:pt x="367" y="183"/>
                  </a:cubicBezTo>
                  <a:lnTo>
                    <a:pt x="367" y="384"/>
                  </a:lnTo>
                  <a:lnTo>
                    <a:pt x="0" y="384"/>
                  </a:lnTo>
                  <a:lnTo>
                    <a:pt x="0" y="751"/>
                  </a:lnTo>
                  <a:lnTo>
                    <a:pt x="367" y="751"/>
                  </a:lnTo>
                  <a:lnTo>
                    <a:pt x="367" y="952"/>
                  </a:lnTo>
                  <a:cubicBezTo>
                    <a:pt x="367" y="1048"/>
                    <a:pt x="437" y="1126"/>
                    <a:pt x="533" y="1135"/>
                  </a:cubicBezTo>
                  <a:cubicBezTo>
                    <a:pt x="538" y="1136"/>
                    <a:pt x="543" y="1136"/>
                    <a:pt x="548" y="1136"/>
                  </a:cubicBezTo>
                  <a:cubicBezTo>
                    <a:pt x="647" y="1136"/>
                    <a:pt x="734" y="1052"/>
                    <a:pt x="734" y="952"/>
                  </a:cubicBezTo>
                  <a:lnTo>
                    <a:pt x="734" y="183"/>
                  </a:lnTo>
                  <a:cubicBezTo>
                    <a:pt x="743" y="87"/>
                    <a:pt x="655" y="0"/>
                    <a:pt x="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6756723" y="2278607"/>
              <a:ext cx="91117" cy="23603"/>
            </a:xfrm>
            <a:custGeom>
              <a:rect b="b" l="l" r="r" t="t"/>
              <a:pathLst>
                <a:path extrusionOk="0" h="473" w="1826">
                  <a:moveTo>
                    <a:pt x="0" y="1"/>
                  </a:moveTo>
                  <a:cubicBezTo>
                    <a:pt x="210" y="298"/>
                    <a:pt x="550" y="472"/>
                    <a:pt x="908" y="472"/>
                  </a:cubicBezTo>
                  <a:cubicBezTo>
                    <a:pt x="1275" y="472"/>
                    <a:pt x="1616" y="298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1"/>
            <p:cNvSpPr/>
            <p:nvPr/>
          </p:nvSpPr>
          <p:spPr>
            <a:xfrm>
              <a:off x="6669147" y="2278208"/>
              <a:ext cx="268861" cy="138572"/>
            </a:xfrm>
            <a:custGeom>
              <a:rect b="b" l="l" r="r" t="t"/>
              <a:pathLst>
                <a:path extrusionOk="0" h="2777" w="5388">
                  <a:moveTo>
                    <a:pt x="1188" y="1179"/>
                  </a:moveTo>
                  <a:cubicBezTo>
                    <a:pt x="1284" y="1179"/>
                    <a:pt x="1371" y="1266"/>
                    <a:pt x="1371" y="1362"/>
                  </a:cubicBezTo>
                  <a:cubicBezTo>
                    <a:pt x="1371" y="1467"/>
                    <a:pt x="1284" y="1554"/>
                    <a:pt x="1188" y="1554"/>
                  </a:cubicBezTo>
                  <a:cubicBezTo>
                    <a:pt x="1092" y="1554"/>
                    <a:pt x="1004" y="1467"/>
                    <a:pt x="1004" y="1362"/>
                  </a:cubicBezTo>
                  <a:cubicBezTo>
                    <a:pt x="1004" y="1266"/>
                    <a:pt x="1092" y="1179"/>
                    <a:pt x="1188" y="1179"/>
                  </a:cubicBezTo>
                  <a:close/>
                  <a:moveTo>
                    <a:pt x="1921" y="1179"/>
                  </a:moveTo>
                  <a:cubicBezTo>
                    <a:pt x="2017" y="1179"/>
                    <a:pt x="2105" y="1266"/>
                    <a:pt x="2105" y="1362"/>
                  </a:cubicBezTo>
                  <a:cubicBezTo>
                    <a:pt x="2105" y="1467"/>
                    <a:pt x="2026" y="1554"/>
                    <a:pt x="1921" y="1554"/>
                  </a:cubicBezTo>
                  <a:cubicBezTo>
                    <a:pt x="1825" y="1554"/>
                    <a:pt x="1738" y="1467"/>
                    <a:pt x="1738" y="1362"/>
                  </a:cubicBezTo>
                  <a:cubicBezTo>
                    <a:pt x="1738" y="1266"/>
                    <a:pt x="1816" y="1179"/>
                    <a:pt x="1921" y="1179"/>
                  </a:cubicBezTo>
                  <a:close/>
                  <a:moveTo>
                    <a:pt x="2663" y="1179"/>
                  </a:moveTo>
                  <a:cubicBezTo>
                    <a:pt x="2759" y="1179"/>
                    <a:pt x="2847" y="1266"/>
                    <a:pt x="2847" y="1362"/>
                  </a:cubicBezTo>
                  <a:cubicBezTo>
                    <a:pt x="2847" y="1467"/>
                    <a:pt x="2759" y="1554"/>
                    <a:pt x="2663" y="1554"/>
                  </a:cubicBezTo>
                  <a:cubicBezTo>
                    <a:pt x="2559" y="1554"/>
                    <a:pt x="2471" y="1467"/>
                    <a:pt x="2471" y="1362"/>
                  </a:cubicBezTo>
                  <a:cubicBezTo>
                    <a:pt x="2480" y="1258"/>
                    <a:pt x="2567" y="1179"/>
                    <a:pt x="2663" y="1179"/>
                  </a:cubicBezTo>
                  <a:close/>
                  <a:moveTo>
                    <a:pt x="3406" y="1179"/>
                  </a:moveTo>
                  <a:cubicBezTo>
                    <a:pt x="3502" y="1179"/>
                    <a:pt x="3589" y="1266"/>
                    <a:pt x="3589" y="1362"/>
                  </a:cubicBezTo>
                  <a:cubicBezTo>
                    <a:pt x="3589" y="1467"/>
                    <a:pt x="3510" y="1554"/>
                    <a:pt x="3406" y="1554"/>
                  </a:cubicBezTo>
                  <a:cubicBezTo>
                    <a:pt x="3310" y="1554"/>
                    <a:pt x="3222" y="1467"/>
                    <a:pt x="3222" y="1362"/>
                  </a:cubicBezTo>
                  <a:cubicBezTo>
                    <a:pt x="3222" y="1266"/>
                    <a:pt x="3310" y="1179"/>
                    <a:pt x="3406" y="1179"/>
                  </a:cubicBezTo>
                  <a:close/>
                  <a:moveTo>
                    <a:pt x="4148" y="1179"/>
                  </a:moveTo>
                  <a:cubicBezTo>
                    <a:pt x="4244" y="1179"/>
                    <a:pt x="4331" y="1266"/>
                    <a:pt x="4331" y="1362"/>
                  </a:cubicBezTo>
                  <a:cubicBezTo>
                    <a:pt x="4331" y="1467"/>
                    <a:pt x="4244" y="1554"/>
                    <a:pt x="4148" y="1554"/>
                  </a:cubicBezTo>
                  <a:cubicBezTo>
                    <a:pt x="4052" y="1554"/>
                    <a:pt x="3964" y="1467"/>
                    <a:pt x="3964" y="1362"/>
                  </a:cubicBezTo>
                  <a:cubicBezTo>
                    <a:pt x="3964" y="1266"/>
                    <a:pt x="4043" y="1179"/>
                    <a:pt x="4148" y="1179"/>
                  </a:cubicBezTo>
                  <a:close/>
                  <a:moveTo>
                    <a:pt x="1188" y="1930"/>
                  </a:moveTo>
                  <a:cubicBezTo>
                    <a:pt x="1284" y="1930"/>
                    <a:pt x="1371" y="2017"/>
                    <a:pt x="1371" y="2113"/>
                  </a:cubicBezTo>
                  <a:cubicBezTo>
                    <a:pt x="1371" y="2218"/>
                    <a:pt x="1284" y="2305"/>
                    <a:pt x="1188" y="2305"/>
                  </a:cubicBezTo>
                  <a:cubicBezTo>
                    <a:pt x="1092" y="2305"/>
                    <a:pt x="1004" y="2218"/>
                    <a:pt x="1004" y="2113"/>
                  </a:cubicBezTo>
                  <a:cubicBezTo>
                    <a:pt x="1004" y="2017"/>
                    <a:pt x="1092" y="1930"/>
                    <a:pt x="1188" y="1930"/>
                  </a:cubicBezTo>
                  <a:close/>
                  <a:moveTo>
                    <a:pt x="1921" y="1930"/>
                  </a:moveTo>
                  <a:cubicBezTo>
                    <a:pt x="2017" y="1930"/>
                    <a:pt x="2105" y="2017"/>
                    <a:pt x="2105" y="2113"/>
                  </a:cubicBezTo>
                  <a:cubicBezTo>
                    <a:pt x="2105" y="2218"/>
                    <a:pt x="2026" y="2305"/>
                    <a:pt x="1921" y="2305"/>
                  </a:cubicBezTo>
                  <a:cubicBezTo>
                    <a:pt x="1825" y="2305"/>
                    <a:pt x="1738" y="2218"/>
                    <a:pt x="1738" y="2113"/>
                  </a:cubicBezTo>
                  <a:cubicBezTo>
                    <a:pt x="1738" y="2017"/>
                    <a:pt x="1816" y="1930"/>
                    <a:pt x="1921" y="1930"/>
                  </a:cubicBezTo>
                  <a:close/>
                  <a:moveTo>
                    <a:pt x="2663" y="1930"/>
                  </a:moveTo>
                  <a:cubicBezTo>
                    <a:pt x="2759" y="1930"/>
                    <a:pt x="2847" y="2017"/>
                    <a:pt x="2847" y="2113"/>
                  </a:cubicBezTo>
                  <a:cubicBezTo>
                    <a:pt x="2847" y="2218"/>
                    <a:pt x="2768" y="2305"/>
                    <a:pt x="2663" y="2305"/>
                  </a:cubicBezTo>
                  <a:cubicBezTo>
                    <a:pt x="2567" y="2305"/>
                    <a:pt x="2471" y="2218"/>
                    <a:pt x="2471" y="2113"/>
                  </a:cubicBezTo>
                  <a:cubicBezTo>
                    <a:pt x="2471" y="2017"/>
                    <a:pt x="2559" y="1930"/>
                    <a:pt x="2663" y="1930"/>
                  </a:cubicBezTo>
                  <a:close/>
                  <a:moveTo>
                    <a:pt x="3406" y="1930"/>
                  </a:moveTo>
                  <a:cubicBezTo>
                    <a:pt x="3502" y="1930"/>
                    <a:pt x="3589" y="2017"/>
                    <a:pt x="3589" y="2113"/>
                  </a:cubicBezTo>
                  <a:cubicBezTo>
                    <a:pt x="3589" y="2218"/>
                    <a:pt x="3510" y="2305"/>
                    <a:pt x="3406" y="2305"/>
                  </a:cubicBezTo>
                  <a:cubicBezTo>
                    <a:pt x="3310" y="2305"/>
                    <a:pt x="3222" y="2218"/>
                    <a:pt x="3222" y="2113"/>
                  </a:cubicBezTo>
                  <a:cubicBezTo>
                    <a:pt x="3222" y="2017"/>
                    <a:pt x="3310" y="1930"/>
                    <a:pt x="3406" y="1930"/>
                  </a:cubicBezTo>
                  <a:close/>
                  <a:moveTo>
                    <a:pt x="4148" y="1930"/>
                  </a:moveTo>
                  <a:cubicBezTo>
                    <a:pt x="4244" y="1930"/>
                    <a:pt x="4331" y="2017"/>
                    <a:pt x="4331" y="2113"/>
                  </a:cubicBezTo>
                  <a:cubicBezTo>
                    <a:pt x="4331" y="2218"/>
                    <a:pt x="4244" y="2305"/>
                    <a:pt x="4148" y="2305"/>
                  </a:cubicBezTo>
                  <a:cubicBezTo>
                    <a:pt x="4052" y="2305"/>
                    <a:pt x="3964" y="2218"/>
                    <a:pt x="3964" y="2113"/>
                  </a:cubicBezTo>
                  <a:cubicBezTo>
                    <a:pt x="3964" y="2017"/>
                    <a:pt x="4043" y="1930"/>
                    <a:pt x="4148" y="1930"/>
                  </a:cubicBezTo>
                  <a:close/>
                  <a:moveTo>
                    <a:pt x="568" y="0"/>
                  </a:moveTo>
                  <a:lnTo>
                    <a:pt x="9" y="1904"/>
                  </a:lnTo>
                  <a:cubicBezTo>
                    <a:pt x="9" y="1921"/>
                    <a:pt x="0" y="1930"/>
                    <a:pt x="0" y="1956"/>
                  </a:cubicBezTo>
                  <a:lnTo>
                    <a:pt x="0" y="2585"/>
                  </a:lnTo>
                  <a:cubicBezTo>
                    <a:pt x="0" y="2690"/>
                    <a:pt x="88" y="2777"/>
                    <a:pt x="184" y="2777"/>
                  </a:cubicBezTo>
                  <a:lnTo>
                    <a:pt x="5204" y="2777"/>
                  </a:lnTo>
                  <a:cubicBezTo>
                    <a:pt x="5300" y="2777"/>
                    <a:pt x="5388" y="2690"/>
                    <a:pt x="5388" y="2585"/>
                  </a:cubicBezTo>
                  <a:lnTo>
                    <a:pt x="5388" y="1956"/>
                  </a:lnTo>
                  <a:cubicBezTo>
                    <a:pt x="5388" y="1930"/>
                    <a:pt x="5388" y="1921"/>
                    <a:pt x="5379" y="1904"/>
                  </a:cubicBezTo>
                  <a:lnTo>
                    <a:pt x="4803" y="9"/>
                  </a:lnTo>
                  <a:lnTo>
                    <a:pt x="4017" y="9"/>
                  </a:lnTo>
                  <a:cubicBezTo>
                    <a:pt x="4017" y="18"/>
                    <a:pt x="3999" y="35"/>
                    <a:pt x="3999" y="35"/>
                  </a:cubicBezTo>
                  <a:cubicBezTo>
                    <a:pt x="3886" y="280"/>
                    <a:pt x="3685" y="480"/>
                    <a:pt x="3458" y="638"/>
                  </a:cubicBezTo>
                  <a:cubicBezTo>
                    <a:pt x="3231" y="777"/>
                    <a:pt x="2952" y="856"/>
                    <a:pt x="2681" y="856"/>
                  </a:cubicBezTo>
                  <a:cubicBezTo>
                    <a:pt x="2402" y="856"/>
                    <a:pt x="2122" y="777"/>
                    <a:pt x="1895" y="620"/>
                  </a:cubicBezTo>
                  <a:cubicBezTo>
                    <a:pt x="1659" y="472"/>
                    <a:pt x="1467" y="262"/>
                    <a:pt x="1354" y="9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1"/>
            <p:cNvSpPr/>
            <p:nvPr/>
          </p:nvSpPr>
          <p:spPr>
            <a:xfrm>
              <a:off x="6680026" y="2217180"/>
              <a:ext cx="244460" cy="43213"/>
            </a:xfrm>
            <a:custGeom>
              <a:rect b="b" l="l" r="r" t="t"/>
              <a:pathLst>
                <a:path extrusionOk="0" h="866" w="4899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682"/>
                  </a:lnTo>
                  <a:cubicBezTo>
                    <a:pt x="1" y="778"/>
                    <a:pt x="88" y="865"/>
                    <a:pt x="184" y="865"/>
                  </a:cubicBezTo>
                  <a:lnTo>
                    <a:pt x="4716" y="865"/>
                  </a:lnTo>
                  <a:cubicBezTo>
                    <a:pt x="4812" y="865"/>
                    <a:pt x="4899" y="778"/>
                    <a:pt x="4899" y="682"/>
                  </a:cubicBezTo>
                  <a:lnTo>
                    <a:pt x="4899" y="184"/>
                  </a:lnTo>
                  <a:cubicBezTo>
                    <a:pt x="4899" y="88"/>
                    <a:pt x="4812" y="1"/>
                    <a:pt x="4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6719696" y="2101311"/>
              <a:ext cx="165618" cy="97654"/>
            </a:xfrm>
            <a:custGeom>
              <a:rect b="b" l="l" r="r" t="t"/>
              <a:pathLst>
                <a:path extrusionOk="0" h="1957" w="3319">
                  <a:moveTo>
                    <a:pt x="2192" y="428"/>
                  </a:moveTo>
                  <a:cubicBezTo>
                    <a:pt x="2297" y="428"/>
                    <a:pt x="2366" y="489"/>
                    <a:pt x="2384" y="585"/>
                  </a:cubicBezTo>
                  <a:cubicBezTo>
                    <a:pt x="2393" y="699"/>
                    <a:pt x="2305" y="795"/>
                    <a:pt x="2192" y="795"/>
                  </a:cubicBezTo>
                  <a:lnTo>
                    <a:pt x="1092" y="795"/>
                  </a:lnTo>
                  <a:cubicBezTo>
                    <a:pt x="996" y="795"/>
                    <a:pt x="917" y="734"/>
                    <a:pt x="908" y="629"/>
                  </a:cubicBezTo>
                  <a:cubicBezTo>
                    <a:pt x="900" y="515"/>
                    <a:pt x="987" y="428"/>
                    <a:pt x="1092" y="428"/>
                  </a:cubicBezTo>
                  <a:close/>
                  <a:moveTo>
                    <a:pt x="2393" y="1153"/>
                  </a:moveTo>
                  <a:cubicBezTo>
                    <a:pt x="2489" y="1153"/>
                    <a:pt x="2567" y="1223"/>
                    <a:pt x="2576" y="1319"/>
                  </a:cubicBezTo>
                  <a:cubicBezTo>
                    <a:pt x="2585" y="1441"/>
                    <a:pt x="2497" y="1528"/>
                    <a:pt x="2393" y="1528"/>
                  </a:cubicBezTo>
                  <a:lnTo>
                    <a:pt x="917" y="1528"/>
                  </a:lnTo>
                  <a:cubicBezTo>
                    <a:pt x="821" y="1528"/>
                    <a:pt x="742" y="1458"/>
                    <a:pt x="734" y="1362"/>
                  </a:cubicBezTo>
                  <a:cubicBezTo>
                    <a:pt x="725" y="1257"/>
                    <a:pt x="812" y="1153"/>
                    <a:pt x="917" y="1153"/>
                  </a:cubicBezTo>
                  <a:close/>
                  <a:moveTo>
                    <a:pt x="184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956"/>
                  </a:lnTo>
                  <a:lnTo>
                    <a:pt x="3318" y="1956"/>
                  </a:lnTo>
                  <a:lnTo>
                    <a:pt x="3318" y="184"/>
                  </a:lnTo>
                  <a:cubicBezTo>
                    <a:pt x="3318" y="87"/>
                    <a:pt x="3231" y="0"/>
                    <a:pt x="3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81"/>
          <p:cNvGrpSpPr/>
          <p:nvPr/>
        </p:nvGrpSpPr>
        <p:grpSpPr>
          <a:xfrm>
            <a:off x="871737" y="1241973"/>
            <a:ext cx="282308" cy="368570"/>
            <a:chOff x="3449669" y="2560544"/>
            <a:chExt cx="319461" cy="315071"/>
          </a:xfrm>
        </p:grpSpPr>
        <p:sp>
          <p:nvSpPr>
            <p:cNvPr id="1387" name="Google Shape;1387;p81"/>
            <p:cNvSpPr/>
            <p:nvPr/>
          </p:nvSpPr>
          <p:spPr>
            <a:xfrm>
              <a:off x="3474968" y="2759198"/>
              <a:ext cx="94610" cy="94610"/>
            </a:xfrm>
            <a:custGeom>
              <a:rect b="b" l="l" r="r" t="t"/>
              <a:pathLst>
                <a:path extrusionOk="0" h="1896" w="1896">
                  <a:moveTo>
                    <a:pt x="1004" y="1"/>
                  </a:moveTo>
                  <a:lnTo>
                    <a:pt x="0" y="1005"/>
                  </a:lnTo>
                  <a:lnTo>
                    <a:pt x="891" y="1896"/>
                  </a:lnTo>
                  <a:lnTo>
                    <a:pt x="1895" y="892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1"/>
            <p:cNvSpPr/>
            <p:nvPr/>
          </p:nvSpPr>
          <p:spPr>
            <a:xfrm>
              <a:off x="3449669" y="2822372"/>
              <a:ext cx="56686" cy="53243"/>
            </a:xfrm>
            <a:custGeom>
              <a:rect b="b" l="l" r="r" t="t"/>
              <a:pathLst>
                <a:path extrusionOk="0" h="1067" w="1136">
                  <a:moveTo>
                    <a:pt x="245" y="1"/>
                  </a:moveTo>
                  <a:lnTo>
                    <a:pt x="245" y="1"/>
                  </a:lnTo>
                  <a:cubicBezTo>
                    <a:pt x="1" y="254"/>
                    <a:pt x="10" y="647"/>
                    <a:pt x="254" y="883"/>
                  </a:cubicBezTo>
                  <a:cubicBezTo>
                    <a:pt x="376" y="1005"/>
                    <a:pt x="534" y="1066"/>
                    <a:pt x="699" y="1066"/>
                  </a:cubicBezTo>
                  <a:cubicBezTo>
                    <a:pt x="865" y="1066"/>
                    <a:pt x="1014" y="1005"/>
                    <a:pt x="1136" y="892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1"/>
            <p:cNvSpPr/>
            <p:nvPr/>
          </p:nvSpPr>
          <p:spPr>
            <a:xfrm>
              <a:off x="3538591" y="2724816"/>
              <a:ext cx="65818" cy="66716"/>
            </a:xfrm>
            <a:custGeom>
              <a:rect b="b" l="l" r="r" t="t"/>
              <a:pathLst>
                <a:path extrusionOk="0" h="1337" w="1319">
                  <a:moveTo>
                    <a:pt x="1057" y="0"/>
                  </a:moveTo>
                  <a:lnTo>
                    <a:pt x="742" y="314"/>
                  </a:lnTo>
                  <a:cubicBezTo>
                    <a:pt x="649" y="264"/>
                    <a:pt x="546" y="240"/>
                    <a:pt x="445" y="240"/>
                  </a:cubicBezTo>
                  <a:cubicBezTo>
                    <a:pt x="281" y="240"/>
                    <a:pt x="119" y="304"/>
                    <a:pt x="0" y="428"/>
                  </a:cubicBezTo>
                  <a:lnTo>
                    <a:pt x="882" y="1336"/>
                  </a:lnTo>
                  <a:lnTo>
                    <a:pt x="891" y="1319"/>
                  </a:lnTo>
                  <a:cubicBezTo>
                    <a:pt x="1092" y="1118"/>
                    <a:pt x="1135" y="821"/>
                    <a:pt x="1004" y="576"/>
                  </a:cubicBezTo>
                  <a:lnTo>
                    <a:pt x="1319" y="262"/>
                  </a:lnTo>
                  <a:cubicBezTo>
                    <a:pt x="1223" y="183"/>
                    <a:pt x="1135" y="96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1"/>
            <p:cNvSpPr/>
            <p:nvPr/>
          </p:nvSpPr>
          <p:spPr>
            <a:xfrm>
              <a:off x="3704560" y="2630704"/>
              <a:ext cx="25748" cy="44461"/>
            </a:xfrm>
            <a:custGeom>
              <a:rect b="b" l="l" r="r" t="t"/>
              <a:pathLst>
                <a:path extrusionOk="0" h="891" w="516">
                  <a:moveTo>
                    <a:pt x="1" y="0"/>
                  </a:moveTo>
                  <a:lnTo>
                    <a:pt x="1" y="0"/>
                  </a:lnTo>
                  <a:cubicBezTo>
                    <a:pt x="97" y="122"/>
                    <a:pt x="158" y="271"/>
                    <a:pt x="158" y="445"/>
                  </a:cubicBezTo>
                  <a:cubicBezTo>
                    <a:pt x="158" y="611"/>
                    <a:pt x="97" y="777"/>
                    <a:pt x="1" y="891"/>
                  </a:cubicBezTo>
                  <a:cubicBezTo>
                    <a:pt x="210" y="795"/>
                    <a:pt x="385" y="637"/>
                    <a:pt x="516" y="445"/>
                  </a:cubicBezTo>
                  <a:cubicBezTo>
                    <a:pt x="385" y="253"/>
                    <a:pt x="210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1"/>
            <p:cNvSpPr/>
            <p:nvPr/>
          </p:nvSpPr>
          <p:spPr>
            <a:xfrm>
              <a:off x="3621376" y="2631103"/>
              <a:ext cx="24002" cy="42764"/>
            </a:xfrm>
            <a:custGeom>
              <a:rect b="b" l="l" r="r" t="t"/>
              <a:pathLst>
                <a:path extrusionOk="0" h="857" w="481">
                  <a:moveTo>
                    <a:pt x="480" y="1"/>
                  </a:moveTo>
                  <a:lnTo>
                    <a:pt x="480" y="1"/>
                  </a:lnTo>
                  <a:cubicBezTo>
                    <a:pt x="297" y="114"/>
                    <a:pt x="131" y="254"/>
                    <a:pt x="0" y="429"/>
                  </a:cubicBezTo>
                  <a:cubicBezTo>
                    <a:pt x="131" y="603"/>
                    <a:pt x="297" y="752"/>
                    <a:pt x="480" y="856"/>
                  </a:cubicBezTo>
                  <a:cubicBezTo>
                    <a:pt x="393" y="734"/>
                    <a:pt x="341" y="595"/>
                    <a:pt x="341" y="429"/>
                  </a:cubicBezTo>
                  <a:cubicBezTo>
                    <a:pt x="341" y="271"/>
                    <a:pt x="393" y="123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1"/>
            <p:cNvSpPr/>
            <p:nvPr/>
          </p:nvSpPr>
          <p:spPr>
            <a:xfrm>
              <a:off x="3656656" y="2634596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1"/>
                  </a:moveTo>
                  <a:cubicBezTo>
                    <a:pt x="175" y="1"/>
                    <a:pt x="0" y="158"/>
                    <a:pt x="0" y="367"/>
                  </a:cubicBezTo>
                  <a:cubicBezTo>
                    <a:pt x="0" y="577"/>
                    <a:pt x="166" y="743"/>
                    <a:pt x="376" y="743"/>
                  </a:cubicBezTo>
                  <a:cubicBezTo>
                    <a:pt x="577" y="743"/>
                    <a:pt x="743" y="577"/>
                    <a:pt x="743" y="367"/>
                  </a:cubicBezTo>
                  <a:cubicBezTo>
                    <a:pt x="743" y="158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1"/>
            <p:cNvSpPr/>
            <p:nvPr/>
          </p:nvSpPr>
          <p:spPr>
            <a:xfrm>
              <a:off x="3583901" y="2560544"/>
              <a:ext cx="185229" cy="185229"/>
            </a:xfrm>
            <a:custGeom>
              <a:rect b="b" l="l" r="r" t="t"/>
              <a:pathLst>
                <a:path extrusionOk="0" h="3712" w="3712">
                  <a:moveTo>
                    <a:pt x="1851" y="891"/>
                  </a:moveTo>
                  <a:cubicBezTo>
                    <a:pt x="2463" y="891"/>
                    <a:pt x="3021" y="1214"/>
                    <a:pt x="3327" y="1755"/>
                  </a:cubicBezTo>
                  <a:cubicBezTo>
                    <a:pt x="3362" y="1808"/>
                    <a:pt x="3362" y="1869"/>
                    <a:pt x="3327" y="1939"/>
                  </a:cubicBezTo>
                  <a:cubicBezTo>
                    <a:pt x="3030" y="2471"/>
                    <a:pt x="2463" y="2803"/>
                    <a:pt x="1851" y="2803"/>
                  </a:cubicBezTo>
                  <a:cubicBezTo>
                    <a:pt x="1240" y="2803"/>
                    <a:pt x="673" y="2471"/>
                    <a:pt x="376" y="1939"/>
                  </a:cubicBezTo>
                  <a:cubicBezTo>
                    <a:pt x="349" y="1886"/>
                    <a:pt x="349" y="1816"/>
                    <a:pt x="376" y="1755"/>
                  </a:cubicBezTo>
                  <a:cubicBezTo>
                    <a:pt x="673" y="1214"/>
                    <a:pt x="1240" y="891"/>
                    <a:pt x="1851" y="891"/>
                  </a:cubicBezTo>
                  <a:close/>
                  <a:moveTo>
                    <a:pt x="1851" y="0"/>
                  </a:moveTo>
                  <a:cubicBezTo>
                    <a:pt x="830" y="0"/>
                    <a:pt x="0" y="830"/>
                    <a:pt x="0" y="1851"/>
                  </a:cubicBezTo>
                  <a:cubicBezTo>
                    <a:pt x="0" y="2882"/>
                    <a:pt x="830" y="3711"/>
                    <a:pt x="1851" y="3711"/>
                  </a:cubicBezTo>
                  <a:cubicBezTo>
                    <a:pt x="2873" y="3711"/>
                    <a:pt x="3711" y="2882"/>
                    <a:pt x="3711" y="1851"/>
                  </a:cubicBezTo>
                  <a:cubicBezTo>
                    <a:pt x="3711" y="821"/>
                    <a:pt x="2873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결과물 평가</a:t>
            </a:r>
            <a:endParaRPr/>
          </a:p>
        </p:txBody>
      </p:sp>
      <p:sp>
        <p:nvSpPr>
          <p:cNvPr id="1399" name="Google Shape;1399;p82"/>
          <p:cNvSpPr txBox="1"/>
          <p:nvPr>
            <p:ph idx="4" type="subTitle"/>
          </p:nvPr>
        </p:nvSpPr>
        <p:spPr>
          <a:xfrm>
            <a:off x="3326677" y="3026289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분석 </a:t>
            </a:r>
            <a:endParaRPr/>
          </a:p>
        </p:txBody>
      </p:sp>
      <p:sp>
        <p:nvSpPr>
          <p:cNvPr id="1400" name="Google Shape;1400;p82"/>
          <p:cNvSpPr txBox="1"/>
          <p:nvPr>
            <p:ph idx="5" type="subTitle"/>
          </p:nvPr>
        </p:nvSpPr>
        <p:spPr>
          <a:xfrm>
            <a:off x="6098925" y="3446925"/>
            <a:ext cx="2918100" cy="11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소수의 예외를 제외한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대부분의 판례에서 GPT의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응답이 신뢰성 있는 결과를 제공함 &gt; </a:t>
            </a:r>
            <a:r>
              <a:rPr b="1" lang="en" sz="1300" u="sng">
                <a:solidFill>
                  <a:schemeClr val="accent6"/>
                </a:solidFill>
              </a:rPr>
              <a:t>초기 목적에 부합</a:t>
            </a:r>
            <a:endParaRPr b="1" sz="1300" u="sng">
              <a:solidFill>
                <a:schemeClr val="accent6"/>
              </a:solidFill>
            </a:endParaRPr>
          </a:p>
        </p:txBody>
      </p:sp>
      <p:sp>
        <p:nvSpPr>
          <p:cNvPr id="1401" name="Google Shape;1401;p82"/>
          <p:cNvSpPr txBox="1"/>
          <p:nvPr>
            <p:ph idx="2" type="subTitle"/>
          </p:nvPr>
        </p:nvSpPr>
        <p:spPr>
          <a:xfrm>
            <a:off x="462626" y="3077625"/>
            <a:ext cx="2697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종합 프로젝트 완성도</a:t>
            </a:r>
            <a:endParaRPr/>
          </a:p>
        </p:txBody>
      </p:sp>
      <p:sp>
        <p:nvSpPr>
          <p:cNvPr id="1402" name="Google Shape;1402;p82"/>
          <p:cNvSpPr txBox="1"/>
          <p:nvPr>
            <p:ph idx="3" type="subTitle"/>
          </p:nvPr>
        </p:nvSpPr>
        <p:spPr>
          <a:xfrm>
            <a:off x="3346525" y="3502675"/>
            <a:ext cx="26976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사건별 분류 및 분포 시각화 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언론 및 법무법인의 Trend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시각화 및 판례와 비교 미구현 </a:t>
            </a:r>
            <a:endParaRPr b="1" sz="1300"/>
          </a:p>
        </p:txBody>
      </p:sp>
      <p:sp>
        <p:nvSpPr>
          <p:cNvPr id="1403" name="Google Shape;1403;p82"/>
          <p:cNvSpPr txBox="1"/>
          <p:nvPr>
            <p:ph idx="1" type="subTitle"/>
          </p:nvPr>
        </p:nvSpPr>
        <p:spPr>
          <a:xfrm>
            <a:off x="294025" y="3517125"/>
            <a:ext cx="3002700" cy="9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RPA의 자동화기능 대부분 구현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데이터 분석  및 시각화  구현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WEB 서비스까지 구현은 미비</a:t>
            </a:r>
            <a:endParaRPr b="1" sz="13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</a:t>
            </a:r>
            <a:endParaRPr b="1" sz="1300"/>
          </a:p>
        </p:txBody>
      </p:sp>
      <p:sp>
        <p:nvSpPr>
          <p:cNvPr id="1404" name="Google Shape;1404;p82"/>
          <p:cNvSpPr txBox="1"/>
          <p:nvPr>
            <p:ph idx="6" type="subTitle"/>
          </p:nvPr>
        </p:nvSpPr>
        <p:spPr>
          <a:xfrm>
            <a:off x="5947425" y="3026289"/>
            <a:ext cx="245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목적 기능</a:t>
            </a:r>
            <a:endParaRPr/>
          </a:p>
        </p:txBody>
      </p:sp>
      <p:sp>
        <p:nvSpPr>
          <p:cNvPr id="1405" name="Google Shape;1405;p82"/>
          <p:cNvSpPr txBox="1"/>
          <p:nvPr>
            <p:ph idx="7" type="title"/>
          </p:nvPr>
        </p:nvSpPr>
        <p:spPr>
          <a:xfrm>
            <a:off x="687744" y="2526825"/>
            <a:ext cx="2450700" cy="4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1406" name="Google Shape;1406;p82"/>
          <p:cNvSpPr txBox="1"/>
          <p:nvPr>
            <p:ph idx="8" type="title"/>
          </p:nvPr>
        </p:nvSpPr>
        <p:spPr>
          <a:xfrm>
            <a:off x="3328027" y="2526825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407" name="Google Shape;1407;p82"/>
          <p:cNvSpPr txBox="1"/>
          <p:nvPr>
            <p:ph idx="9" type="title"/>
          </p:nvPr>
        </p:nvSpPr>
        <p:spPr>
          <a:xfrm>
            <a:off x="5948775" y="2526825"/>
            <a:ext cx="2450700" cy="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1408" name="Google Shape;1408;p82"/>
          <p:cNvSpPr/>
          <p:nvPr/>
        </p:nvSpPr>
        <p:spPr>
          <a:xfrm>
            <a:off x="1519775" y="1577025"/>
            <a:ext cx="777000" cy="77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82"/>
          <p:cNvSpPr/>
          <p:nvPr/>
        </p:nvSpPr>
        <p:spPr>
          <a:xfrm>
            <a:off x="1519625" y="1576875"/>
            <a:ext cx="777300" cy="777300"/>
          </a:xfrm>
          <a:prstGeom prst="pie">
            <a:avLst>
              <a:gd fmla="val 16174423" name="adj1"/>
              <a:gd fmla="val 891660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2"/>
          <p:cNvSpPr/>
          <p:nvPr/>
        </p:nvSpPr>
        <p:spPr>
          <a:xfrm>
            <a:off x="4154425" y="1577025"/>
            <a:ext cx="777000" cy="77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4154275" y="1576875"/>
            <a:ext cx="777300" cy="777300"/>
          </a:xfrm>
          <a:prstGeom prst="pie">
            <a:avLst>
              <a:gd fmla="val 16174423" name="adj1"/>
              <a:gd fmla="val 545347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2"/>
          <p:cNvSpPr/>
          <p:nvPr/>
        </p:nvSpPr>
        <p:spPr>
          <a:xfrm>
            <a:off x="6714825" y="1577025"/>
            <a:ext cx="777000" cy="77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82"/>
          <p:cNvSpPr/>
          <p:nvPr/>
        </p:nvSpPr>
        <p:spPr>
          <a:xfrm>
            <a:off x="6714675" y="1576875"/>
            <a:ext cx="777300" cy="777300"/>
          </a:xfrm>
          <a:prstGeom prst="pie">
            <a:avLst>
              <a:gd fmla="val 16174423" name="adj1"/>
              <a:gd fmla="val 13737909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82"/>
          <p:cNvSpPr/>
          <p:nvPr/>
        </p:nvSpPr>
        <p:spPr>
          <a:xfrm>
            <a:off x="8438599" y="1767802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82"/>
          <p:cNvSpPr/>
          <p:nvPr/>
        </p:nvSpPr>
        <p:spPr>
          <a:xfrm>
            <a:off x="7891891" y="557392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8343979" y="64716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2"/>
          <p:cNvSpPr/>
          <p:nvPr/>
        </p:nvSpPr>
        <p:spPr>
          <a:xfrm>
            <a:off x="8110928" y="205688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2"/>
          <p:cNvSpPr/>
          <p:nvPr/>
        </p:nvSpPr>
        <p:spPr>
          <a:xfrm>
            <a:off x="8492926" y="23884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2"/>
          <p:cNvSpPr/>
          <p:nvPr/>
        </p:nvSpPr>
        <p:spPr>
          <a:xfrm>
            <a:off x="8333838" y="2772044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2"/>
          <p:cNvSpPr/>
          <p:nvPr/>
        </p:nvSpPr>
        <p:spPr>
          <a:xfrm>
            <a:off x="663538" y="10166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29041" y="882695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2"/>
          <p:cNvSpPr/>
          <p:nvPr/>
        </p:nvSpPr>
        <p:spPr>
          <a:xfrm>
            <a:off x="561251" y="1809574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2"/>
          <p:cNvSpPr/>
          <p:nvPr/>
        </p:nvSpPr>
        <p:spPr>
          <a:xfrm>
            <a:off x="5505083" y="252804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82"/>
          <p:cNvSpPr/>
          <p:nvPr/>
        </p:nvSpPr>
        <p:spPr>
          <a:xfrm>
            <a:off x="5416857" y="2902948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2"/>
          <p:cNvSpPr/>
          <p:nvPr/>
        </p:nvSpPr>
        <p:spPr>
          <a:xfrm>
            <a:off x="3294433" y="2165282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3206207" y="2540186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2"/>
          <p:cNvSpPr/>
          <p:nvPr/>
        </p:nvSpPr>
        <p:spPr>
          <a:xfrm>
            <a:off x="1764175" y="453249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82"/>
          <p:cNvSpPr txBox="1"/>
          <p:nvPr>
            <p:ph idx="9" type="title"/>
          </p:nvPr>
        </p:nvSpPr>
        <p:spPr>
          <a:xfrm>
            <a:off x="2011241" y="523179"/>
            <a:ext cx="588600" cy="44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3"/>
          <p:cNvSpPr txBox="1"/>
          <p:nvPr>
            <p:ph type="title"/>
          </p:nvPr>
        </p:nvSpPr>
        <p:spPr>
          <a:xfrm>
            <a:off x="2518750" y="578742"/>
            <a:ext cx="46725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추후 서비스 개선점 </a:t>
            </a:r>
            <a:endParaRPr/>
          </a:p>
        </p:txBody>
      </p:sp>
      <p:grpSp>
        <p:nvGrpSpPr>
          <p:cNvPr id="1434" name="Google Shape;1434;p83"/>
          <p:cNvGrpSpPr/>
          <p:nvPr/>
        </p:nvGrpSpPr>
        <p:grpSpPr>
          <a:xfrm>
            <a:off x="5867126" y="1394499"/>
            <a:ext cx="3074034" cy="3245694"/>
            <a:chOff x="5033399" y="789424"/>
            <a:chExt cx="3682801" cy="3406837"/>
          </a:xfrm>
        </p:grpSpPr>
        <p:sp>
          <p:nvSpPr>
            <p:cNvPr id="1435" name="Google Shape;1435;p83"/>
            <p:cNvSpPr/>
            <p:nvPr/>
          </p:nvSpPr>
          <p:spPr>
            <a:xfrm>
              <a:off x="5448717" y="1699038"/>
              <a:ext cx="3206679" cy="2455208"/>
            </a:xfrm>
            <a:custGeom>
              <a:rect b="b" l="l" r="r" t="t"/>
              <a:pathLst>
                <a:path extrusionOk="0" h="88468" w="115556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3"/>
            <p:cNvSpPr/>
            <p:nvPr/>
          </p:nvSpPr>
          <p:spPr>
            <a:xfrm>
              <a:off x="5081328" y="1761449"/>
              <a:ext cx="3539235" cy="2376974"/>
            </a:xfrm>
            <a:custGeom>
              <a:rect b="b" l="l" r="r" t="t"/>
              <a:pathLst>
                <a:path extrusionOk="0" h="85649" w="12754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 flipH="1">
              <a:off x="5033399" y="4138358"/>
              <a:ext cx="3539395" cy="57904"/>
            </a:xfrm>
            <a:custGeom>
              <a:rect b="b" l="l" r="r" t="t"/>
              <a:pathLst>
                <a:path extrusionOk="0" h="2483" w="129423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5699070" y="3087304"/>
              <a:ext cx="92748" cy="92750"/>
            </a:xfrm>
            <a:custGeom>
              <a:rect b="b" l="l" r="r" t="t"/>
              <a:pathLst>
                <a:path extrusionOk="0" h="918" w="918">
                  <a:moveTo>
                    <a:pt x="463" y="1"/>
                  </a:moveTo>
                  <a:cubicBezTo>
                    <a:pt x="210" y="1"/>
                    <a:pt x="1" y="210"/>
                    <a:pt x="1" y="464"/>
                  </a:cubicBezTo>
                  <a:cubicBezTo>
                    <a:pt x="1" y="708"/>
                    <a:pt x="210" y="918"/>
                    <a:pt x="463" y="918"/>
                  </a:cubicBezTo>
                  <a:cubicBezTo>
                    <a:pt x="708" y="918"/>
                    <a:pt x="918" y="708"/>
                    <a:pt x="918" y="464"/>
                  </a:cubicBezTo>
                  <a:cubicBezTo>
                    <a:pt x="918" y="210"/>
                    <a:pt x="708" y="1"/>
                    <a:pt x="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623452" y="3087304"/>
              <a:ext cx="92748" cy="92750"/>
            </a:xfrm>
            <a:custGeom>
              <a:rect b="b" l="l" r="r" t="t"/>
              <a:pathLst>
                <a:path extrusionOk="0" h="918" w="918">
                  <a:moveTo>
                    <a:pt x="454" y="1"/>
                  </a:moveTo>
                  <a:cubicBezTo>
                    <a:pt x="201" y="1"/>
                    <a:pt x="0" y="210"/>
                    <a:pt x="0" y="464"/>
                  </a:cubicBezTo>
                  <a:cubicBezTo>
                    <a:pt x="0" y="708"/>
                    <a:pt x="201" y="918"/>
                    <a:pt x="454" y="918"/>
                  </a:cubicBezTo>
                  <a:cubicBezTo>
                    <a:pt x="708" y="918"/>
                    <a:pt x="917" y="708"/>
                    <a:pt x="917" y="464"/>
                  </a:cubicBezTo>
                  <a:cubicBezTo>
                    <a:pt x="917" y="210"/>
                    <a:pt x="708" y="1"/>
                    <a:pt x="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0" name="Google Shape;1440;p83"/>
            <p:cNvGrpSpPr/>
            <p:nvPr/>
          </p:nvGrpSpPr>
          <p:grpSpPr>
            <a:xfrm>
              <a:off x="5759084" y="1419124"/>
              <a:ext cx="2896314" cy="2725204"/>
              <a:chOff x="5759084" y="1419124"/>
              <a:chExt cx="2896314" cy="2725204"/>
            </a:xfrm>
          </p:grpSpPr>
          <p:sp>
            <p:nvSpPr>
              <p:cNvPr id="1441" name="Google Shape;1441;p83"/>
              <p:cNvSpPr/>
              <p:nvPr/>
            </p:nvSpPr>
            <p:spPr>
              <a:xfrm>
                <a:off x="6192213" y="1569969"/>
                <a:ext cx="2030854" cy="655616"/>
              </a:xfrm>
              <a:custGeom>
                <a:rect b="b" l="l" r="r" t="t"/>
                <a:pathLst>
                  <a:path extrusionOk="0" h="6489" w="20101">
                    <a:moveTo>
                      <a:pt x="9020" y="0"/>
                    </a:moveTo>
                    <a:cubicBezTo>
                      <a:pt x="9020" y="0"/>
                      <a:pt x="8741" y="1668"/>
                      <a:pt x="8261" y="2524"/>
                    </a:cubicBezTo>
                    <a:cubicBezTo>
                      <a:pt x="7869" y="3203"/>
                      <a:pt x="5603" y="3270"/>
                      <a:pt x="4719" y="3270"/>
                    </a:cubicBezTo>
                    <a:cubicBezTo>
                      <a:pt x="4500" y="3270"/>
                      <a:pt x="4366" y="3266"/>
                      <a:pt x="4366" y="3266"/>
                    </a:cubicBezTo>
                    <a:lnTo>
                      <a:pt x="2707" y="4358"/>
                    </a:lnTo>
                    <a:lnTo>
                      <a:pt x="1" y="4358"/>
                    </a:lnTo>
                    <a:lnTo>
                      <a:pt x="1" y="5161"/>
                    </a:lnTo>
                    <a:lnTo>
                      <a:pt x="4855" y="5161"/>
                    </a:lnTo>
                    <a:cubicBezTo>
                      <a:pt x="7553" y="5161"/>
                      <a:pt x="8453" y="6488"/>
                      <a:pt x="8453" y="6488"/>
                    </a:cubicBezTo>
                    <a:lnTo>
                      <a:pt x="11640" y="6488"/>
                    </a:lnTo>
                    <a:cubicBezTo>
                      <a:pt x="11640" y="6488"/>
                      <a:pt x="12548" y="5161"/>
                      <a:pt x="15246" y="5161"/>
                    </a:cubicBezTo>
                    <a:lnTo>
                      <a:pt x="20101" y="5161"/>
                    </a:lnTo>
                    <a:lnTo>
                      <a:pt x="20101" y="4358"/>
                    </a:lnTo>
                    <a:lnTo>
                      <a:pt x="17420" y="4358"/>
                    </a:lnTo>
                    <a:lnTo>
                      <a:pt x="15761" y="3266"/>
                    </a:lnTo>
                    <a:cubicBezTo>
                      <a:pt x="15761" y="3266"/>
                      <a:pt x="15626" y="3270"/>
                      <a:pt x="15407" y="3270"/>
                    </a:cubicBezTo>
                    <a:cubicBezTo>
                      <a:pt x="14519" y="3270"/>
                      <a:pt x="12243" y="3203"/>
                      <a:pt x="11858" y="2524"/>
                    </a:cubicBezTo>
                    <a:cubicBezTo>
                      <a:pt x="11369" y="1659"/>
                      <a:pt x="11098" y="0"/>
                      <a:pt x="11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7207597" y="1569969"/>
                <a:ext cx="1015478" cy="655616"/>
              </a:xfrm>
              <a:custGeom>
                <a:rect b="b" l="l" r="r" t="t"/>
                <a:pathLst>
                  <a:path extrusionOk="0" h="6489" w="10051">
                    <a:moveTo>
                      <a:pt x="1" y="0"/>
                    </a:moveTo>
                    <a:lnTo>
                      <a:pt x="1" y="6488"/>
                    </a:lnTo>
                    <a:lnTo>
                      <a:pt x="1590" y="6488"/>
                    </a:lnTo>
                    <a:cubicBezTo>
                      <a:pt x="1590" y="6488"/>
                      <a:pt x="2498" y="5161"/>
                      <a:pt x="5196" y="5161"/>
                    </a:cubicBezTo>
                    <a:lnTo>
                      <a:pt x="10051" y="5161"/>
                    </a:lnTo>
                    <a:lnTo>
                      <a:pt x="10051" y="4358"/>
                    </a:lnTo>
                    <a:lnTo>
                      <a:pt x="7361" y="4358"/>
                    </a:lnTo>
                    <a:lnTo>
                      <a:pt x="5702" y="3266"/>
                    </a:lnTo>
                    <a:cubicBezTo>
                      <a:pt x="5702" y="3266"/>
                      <a:pt x="5568" y="3270"/>
                      <a:pt x="5348" y="3270"/>
                    </a:cubicBezTo>
                    <a:cubicBezTo>
                      <a:pt x="4460" y="3270"/>
                      <a:pt x="2184" y="3203"/>
                      <a:pt x="1799" y="2524"/>
                    </a:cubicBezTo>
                    <a:cubicBezTo>
                      <a:pt x="1310" y="1659"/>
                      <a:pt x="1040" y="0"/>
                      <a:pt x="10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6983505" y="2225480"/>
                <a:ext cx="448281" cy="1700924"/>
              </a:xfrm>
              <a:custGeom>
                <a:rect b="b" l="l" r="r" t="t"/>
                <a:pathLst>
                  <a:path extrusionOk="0" h="16835" w="4437">
                    <a:moveTo>
                      <a:pt x="1249" y="0"/>
                    </a:moveTo>
                    <a:cubicBezTo>
                      <a:pt x="1249" y="0"/>
                      <a:pt x="1389" y="10321"/>
                      <a:pt x="1" y="16835"/>
                    </a:cubicBezTo>
                    <a:lnTo>
                      <a:pt x="4436" y="16835"/>
                    </a:lnTo>
                    <a:cubicBezTo>
                      <a:pt x="3048" y="10321"/>
                      <a:pt x="3188" y="0"/>
                      <a:pt x="3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7158192" y="2225480"/>
                <a:ext cx="273596" cy="1700924"/>
              </a:xfrm>
              <a:custGeom>
                <a:rect b="b" l="l" r="r" t="t"/>
                <a:pathLst>
                  <a:path extrusionOk="0" h="16835" w="2708">
                    <a:moveTo>
                      <a:pt x="760" y="0"/>
                    </a:moveTo>
                    <a:cubicBezTo>
                      <a:pt x="760" y="0"/>
                      <a:pt x="839" y="10321"/>
                      <a:pt x="1" y="16835"/>
                    </a:cubicBezTo>
                    <a:lnTo>
                      <a:pt x="2707" y="16835"/>
                    </a:lnTo>
                    <a:cubicBezTo>
                      <a:pt x="1319" y="10321"/>
                      <a:pt x="1459" y="0"/>
                      <a:pt x="14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6670403" y="3926295"/>
                <a:ext cx="1072763" cy="218034"/>
              </a:xfrm>
              <a:custGeom>
                <a:rect b="b" l="l" r="r" t="t"/>
                <a:pathLst>
                  <a:path extrusionOk="0" h="2158" w="10618">
                    <a:moveTo>
                      <a:pt x="3091" y="1"/>
                    </a:moveTo>
                    <a:cubicBezTo>
                      <a:pt x="314" y="1"/>
                      <a:pt x="0" y="2157"/>
                      <a:pt x="0" y="2157"/>
                    </a:cubicBezTo>
                    <a:lnTo>
                      <a:pt x="10618" y="2157"/>
                    </a:lnTo>
                    <a:cubicBezTo>
                      <a:pt x="10618" y="2157"/>
                      <a:pt x="10303" y="1"/>
                      <a:pt x="75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7077062" y="1419124"/>
                <a:ext cx="261169" cy="242484"/>
              </a:xfrm>
              <a:custGeom>
                <a:rect b="b" l="l" r="r" t="t"/>
                <a:pathLst>
                  <a:path extrusionOk="0" h="2400" w="2585">
                    <a:moveTo>
                      <a:pt x="1305" y="0"/>
                    </a:moveTo>
                    <a:cubicBezTo>
                      <a:pt x="1238" y="0"/>
                      <a:pt x="1169" y="6"/>
                      <a:pt x="1101" y="18"/>
                    </a:cubicBezTo>
                    <a:cubicBezTo>
                      <a:pt x="446" y="123"/>
                      <a:pt x="0" y="734"/>
                      <a:pt x="114" y="1389"/>
                    </a:cubicBezTo>
                    <a:cubicBezTo>
                      <a:pt x="208" y="1979"/>
                      <a:pt x="715" y="2399"/>
                      <a:pt x="1293" y="2399"/>
                    </a:cubicBezTo>
                    <a:cubicBezTo>
                      <a:pt x="1357" y="2399"/>
                      <a:pt x="1420" y="2394"/>
                      <a:pt x="1485" y="2384"/>
                    </a:cubicBezTo>
                    <a:cubicBezTo>
                      <a:pt x="2140" y="2279"/>
                      <a:pt x="2585" y="1659"/>
                      <a:pt x="2480" y="1005"/>
                    </a:cubicBezTo>
                    <a:cubicBezTo>
                      <a:pt x="2386" y="418"/>
                      <a:pt x="1880" y="0"/>
                      <a:pt x="1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7010885" y="1824373"/>
                <a:ext cx="394431" cy="353218"/>
              </a:xfrm>
              <a:custGeom>
                <a:rect b="b" l="l" r="r" t="t"/>
                <a:pathLst>
                  <a:path extrusionOk="0" h="3496" w="3904">
                    <a:moveTo>
                      <a:pt x="1948" y="1"/>
                    </a:moveTo>
                    <a:cubicBezTo>
                      <a:pt x="1780" y="1"/>
                      <a:pt x="1610" y="25"/>
                      <a:pt x="1441" y="76"/>
                    </a:cubicBezTo>
                    <a:cubicBezTo>
                      <a:pt x="524" y="355"/>
                      <a:pt x="1" y="1333"/>
                      <a:pt x="280" y="2259"/>
                    </a:cubicBezTo>
                    <a:cubicBezTo>
                      <a:pt x="508" y="3008"/>
                      <a:pt x="1204" y="3495"/>
                      <a:pt x="1951" y="3495"/>
                    </a:cubicBezTo>
                    <a:cubicBezTo>
                      <a:pt x="2118" y="3495"/>
                      <a:pt x="2287" y="3471"/>
                      <a:pt x="2454" y="3420"/>
                    </a:cubicBezTo>
                    <a:cubicBezTo>
                      <a:pt x="3380" y="3141"/>
                      <a:pt x="3904" y="2163"/>
                      <a:pt x="3624" y="1246"/>
                    </a:cubicBezTo>
                    <a:cubicBezTo>
                      <a:pt x="3396" y="489"/>
                      <a:pt x="2700" y="1"/>
                      <a:pt x="19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7136167" y="1929045"/>
                <a:ext cx="142961" cy="143874"/>
              </a:xfrm>
              <a:custGeom>
                <a:rect b="b" l="l" r="r" t="t"/>
                <a:pathLst>
                  <a:path extrusionOk="0" h="1424" w="1415">
                    <a:moveTo>
                      <a:pt x="693" y="0"/>
                    </a:moveTo>
                    <a:cubicBezTo>
                      <a:pt x="307" y="0"/>
                      <a:pt x="0" y="328"/>
                      <a:pt x="0" y="716"/>
                    </a:cubicBezTo>
                    <a:cubicBezTo>
                      <a:pt x="0" y="1109"/>
                      <a:pt x="315" y="1423"/>
                      <a:pt x="708" y="1423"/>
                    </a:cubicBezTo>
                    <a:cubicBezTo>
                      <a:pt x="1101" y="1423"/>
                      <a:pt x="1415" y="1109"/>
                      <a:pt x="1415" y="716"/>
                    </a:cubicBezTo>
                    <a:cubicBezTo>
                      <a:pt x="1415" y="323"/>
                      <a:pt x="1101" y="0"/>
                      <a:pt x="708" y="0"/>
                    </a:cubicBezTo>
                    <a:cubicBezTo>
                      <a:pt x="703" y="0"/>
                      <a:pt x="698" y="0"/>
                      <a:pt x="6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5759993" y="2049882"/>
                <a:ext cx="808159" cy="1116942"/>
              </a:xfrm>
              <a:custGeom>
                <a:rect b="b" l="l" r="r" t="t"/>
                <a:pathLst>
                  <a:path extrusionOk="0" fill="none" h="11055" w="7999">
                    <a:moveTo>
                      <a:pt x="7998" y="11055"/>
                    </a:moveTo>
                    <a:lnTo>
                      <a:pt x="4008" y="0"/>
                    </a:lnTo>
                    <a:lnTo>
                      <a:pt x="0" y="11055"/>
                    </a:lnTo>
                  </a:path>
                </a:pathLst>
              </a:custGeom>
              <a:noFill/>
              <a:ln cap="flat" cmpd="sng" w="545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6043189" y="1928136"/>
                <a:ext cx="242680" cy="242686"/>
              </a:xfrm>
              <a:custGeom>
                <a:rect b="b" l="l" r="r" t="t"/>
                <a:pathLst>
                  <a:path extrusionOk="0" h="2402" w="2402">
                    <a:moveTo>
                      <a:pt x="1205" y="1"/>
                    </a:moveTo>
                    <a:cubicBezTo>
                      <a:pt x="541" y="1"/>
                      <a:pt x="0" y="542"/>
                      <a:pt x="0" y="1205"/>
                    </a:cubicBezTo>
                    <a:cubicBezTo>
                      <a:pt x="0" y="1869"/>
                      <a:pt x="541" y="2402"/>
                      <a:pt x="1205" y="2402"/>
                    </a:cubicBezTo>
                    <a:cubicBezTo>
                      <a:pt x="1860" y="2402"/>
                      <a:pt x="2401" y="1869"/>
                      <a:pt x="2401" y="1205"/>
                    </a:cubicBezTo>
                    <a:cubicBezTo>
                      <a:pt x="2401" y="542"/>
                      <a:pt x="1860" y="1"/>
                      <a:pt x="1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6114620" y="2000477"/>
                <a:ext cx="99719" cy="98913"/>
              </a:xfrm>
              <a:custGeom>
                <a:rect b="b" l="l" r="r" t="t"/>
                <a:pathLst>
                  <a:path extrusionOk="0" h="979" w="987">
                    <a:moveTo>
                      <a:pt x="498" y="0"/>
                    </a:moveTo>
                    <a:cubicBezTo>
                      <a:pt x="219" y="0"/>
                      <a:pt x="0" y="219"/>
                      <a:pt x="0" y="489"/>
                    </a:cubicBezTo>
                    <a:cubicBezTo>
                      <a:pt x="0" y="760"/>
                      <a:pt x="219" y="978"/>
                      <a:pt x="498" y="978"/>
                    </a:cubicBezTo>
                    <a:cubicBezTo>
                      <a:pt x="769" y="978"/>
                      <a:pt x="987" y="760"/>
                      <a:pt x="987" y="489"/>
                    </a:cubicBezTo>
                    <a:cubicBezTo>
                      <a:pt x="987" y="228"/>
                      <a:pt x="760" y="9"/>
                      <a:pt x="4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5759084" y="3074978"/>
                <a:ext cx="809068" cy="414749"/>
              </a:xfrm>
              <a:custGeom>
                <a:rect b="b" l="l" r="r" t="t"/>
                <a:pathLst>
                  <a:path extrusionOk="0" h="4105" w="8008">
                    <a:moveTo>
                      <a:pt x="4000" y="1"/>
                    </a:moveTo>
                    <a:cubicBezTo>
                      <a:pt x="1790" y="1"/>
                      <a:pt x="0" y="332"/>
                      <a:pt x="0" y="743"/>
                    </a:cubicBezTo>
                    <a:cubicBezTo>
                      <a:pt x="0" y="1153"/>
                      <a:pt x="9" y="4104"/>
                      <a:pt x="4000" y="4104"/>
                    </a:cubicBezTo>
                    <a:cubicBezTo>
                      <a:pt x="7999" y="4104"/>
                      <a:pt x="8007" y="1162"/>
                      <a:pt x="8007" y="743"/>
                    </a:cubicBezTo>
                    <a:cubicBezTo>
                      <a:pt x="8007" y="341"/>
                      <a:pt x="6217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5805862" y="3092659"/>
                <a:ext cx="714603" cy="114776"/>
              </a:xfrm>
              <a:custGeom>
                <a:rect b="b" l="l" r="r" t="t"/>
                <a:pathLst>
                  <a:path extrusionOk="0" h="1136" w="7073">
                    <a:moveTo>
                      <a:pt x="3537" y="0"/>
                    </a:moveTo>
                    <a:cubicBezTo>
                      <a:pt x="1589" y="0"/>
                      <a:pt x="0" y="253"/>
                      <a:pt x="0" y="568"/>
                    </a:cubicBezTo>
                    <a:cubicBezTo>
                      <a:pt x="0" y="891"/>
                      <a:pt x="1589" y="1135"/>
                      <a:pt x="3537" y="1135"/>
                    </a:cubicBezTo>
                    <a:cubicBezTo>
                      <a:pt x="5492" y="1135"/>
                      <a:pt x="7073" y="891"/>
                      <a:pt x="7073" y="568"/>
                    </a:cubicBezTo>
                    <a:cubicBezTo>
                      <a:pt x="7073" y="253"/>
                      <a:pt x="5492" y="0"/>
                      <a:pt x="3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7846329" y="2049882"/>
                <a:ext cx="809068" cy="1116942"/>
              </a:xfrm>
              <a:custGeom>
                <a:rect b="b" l="l" r="r" t="t"/>
                <a:pathLst>
                  <a:path extrusionOk="0" fill="none" h="11055" w="8008">
                    <a:moveTo>
                      <a:pt x="8007" y="11055"/>
                    </a:moveTo>
                    <a:lnTo>
                      <a:pt x="3999" y="0"/>
                    </a:lnTo>
                    <a:lnTo>
                      <a:pt x="0" y="11055"/>
                    </a:lnTo>
                  </a:path>
                </a:pathLst>
              </a:custGeom>
              <a:noFill/>
              <a:ln cap="flat" cmpd="sng" w="5450">
                <a:solidFill>
                  <a:schemeClr val="dk1"/>
                </a:solidFill>
                <a:prstDash val="solid"/>
                <a:miter lim="873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8129525" y="1928136"/>
                <a:ext cx="242680" cy="242686"/>
              </a:xfrm>
              <a:custGeom>
                <a:rect b="b" l="l" r="r" t="t"/>
                <a:pathLst>
                  <a:path extrusionOk="0" h="2402" w="2402">
                    <a:moveTo>
                      <a:pt x="1196" y="1"/>
                    </a:moveTo>
                    <a:cubicBezTo>
                      <a:pt x="541" y="1"/>
                      <a:pt x="0" y="542"/>
                      <a:pt x="0" y="1205"/>
                    </a:cubicBezTo>
                    <a:cubicBezTo>
                      <a:pt x="0" y="1869"/>
                      <a:pt x="541" y="2402"/>
                      <a:pt x="1196" y="2402"/>
                    </a:cubicBezTo>
                    <a:cubicBezTo>
                      <a:pt x="1860" y="2402"/>
                      <a:pt x="2401" y="1869"/>
                      <a:pt x="2401" y="1205"/>
                    </a:cubicBezTo>
                    <a:cubicBezTo>
                      <a:pt x="2401" y="542"/>
                      <a:pt x="1860" y="1"/>
                      <a:pt x="1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8200956" y="2000477"/>
                <a:ext cx="99820" cy="98913"/>
              </a:xfrm>
              <a:custGeom>
                <a:rect b="b" l="l" r="r" t="t"/>
                <a:pathLst>
                  <a:path extrusionOk="0" h="979" w="988">
                    <a:moveTo>
                      <a:pt x="489" y="0"/>
                    </a:moveTo>
                    <a:cubicBezTo>
                      <a:pt x="219" y="0"/>
                      <a:pt x="0" y="219"/>
                      <a:pt x="0" y="489"/>
                    </a:cubicBezTo>
                    <a:cubicBezTo>
                      <a:pt x="0" y="760"/>
                      <a:pt x="219" y="978"/>
                      <a:pt x="489" y="978"/>
                    </a:cubicBezTo>
                    <a:cubicBezTo>
                      <a:pt x="769" y="978"/>
                      <a:pt x="987" y="760"/>
                      <a:pt x="987" y="489"/>
                    </a:cubicBezTo>
                    <a:cubicBezTo>
                      <a:pt x="987" y="228"/>
                      <a:pt x="769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83"/>
              <p:cNvSpPr/>
              <p:nvPr/>
            </p:nvSpPr>
            <p:spPr>
              <a:xfrm>
                <a:off x="7846329" y="3074978"/>
                <a:ext cx="809068" cy="414749"/>
              </a:xfrm>
              <a:custGeom>
                <a:rect b="b" l="l" r="r" t="t"/>
                <a:pathLst>
                  <a:path extrusionOk="0" h="4105" w="8008">
                    <a:moveTo>
                      <a:pt x="3999" y="1"/>
                    </a:moveTo>
                    <a:cubicBezTo>
                      <a:pt x="1790" y="1"/>
                      <a:pt x="0" y="332"/>
                      <a:pt x="0" y="743"/>
                    </a:cubicBezTo>
                    <a:cubicBezTo>
                      <a:pt x="0" y="1153"/>
                      <a:pt x="9" y="4104"/>
                      <a:pt x="3999" y="4104"/>
                    </a:cubicBezTo>
                    <a:cubicBezTo>
                      <a:pt x="7998" y="4104"/>
                      <a:pt x="8007" y="1162"/>
                      <a:pt x="8007" y="743"/>
                    </a:cubicBezTo>
                    <a:cubicBezTo>
                      <a:pt x="8007" y="341"/>
                      <a:pt x="6217" y="1"/>
                      <a:pt x="39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83"/>
              <p:cNvSpPr/>
              <p:nvPr/>
            </p:nvSpPr>
            <p:spPr>
              <a:xfrm>
                <a:off x="6546840" y="3087304"/>
                <a:ext cx="92748" cy="92750"/>
              </a:xfrm>
              <a:custGeom>
                <a:rect b="b" l="l" r="r" t="t"/>
                <a:pathLst>
                  <a:path extrusionOk="0" h="918" w="918">
                    <a:moveTo>
                      <a:pt x="464" y="1"/>
                    </a:moveTo>
                    <a:cubicBezTo>
                      <a:pt x="210" y="1"/>
                      <a:pt x="1" y="210"/>
                      <a:pt x="1" y="464"/>
                    </a:cubicBezTo>
                    <a:cubicBezTo>
                      <a:pt x="1" y="708"/>
                      <a:pt x="210" y="918"/>
                      <a:pt x="464" y="918"/>
                    </a:cubicBezTo>
                    <a:cubicBezTo>
                      <a:pt x="717" y="918"/>
                      <a:pt x="918" y="708"/>
                      <a:pt x="918" y="464"/>
                    </a:cubicBezTo>
                    <a:cubicBezTo>
                      <a:pt x="918" y="210"/>
                      <a:pt x="717" y="1"/>
                      <a:pt x="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83"/>
              <p:cNvSpPr/>
              <p:nvPr/>
            </p:nvSpPr>
            <p:spPr>
              <a:xfrm>
                <a:off x="7780152" y="3087304"/>
                <a:ext cx="92748" cy="92750"/>
              </a:xfrm>
              <a:custGeom>
                <a:rect b="b" l="l" r="r" t="t"/>
                <a:pathLst>
                  <a:path extrusionOk="0" h="918" w="918">
                    <a:moveTo>
                      <a:pt x="454" y="1"/>
                    </a:moveTo>
                    <a:cubicBezTo>
                      <a:pt x="201" y="1"/>
                      <a:pt x="0" y="210"/>
                      <a:pt x="0" y="464"/>
                    </a:cubicBezTo>
                    <a:cubicBezTo>
                      <a:pt x="0" y="708"/>
                      <a:pt x="201" y="918"/>
                      <a:pt x="454" y="918"/>
                    </a:cubicBezTo>
                    <a:cubicBezTo>
                      <a:pt x="708" y="918"/>
                      <a:pt x="917" y="708"/>
                      <a:pt x="917" y="464"/>
                    </a:cubicBezTo>
                    <a:cubicBezTo>
                      <a:pt x="917" y="210"/>
                      <a:pt x="708" y="1"/>
                      <a:pt x="4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83"/>
              <p:cNvSpPr/>
              <p:nvPr/>
            </p:nvSpPr>
            <p:spPr>
              <a:xfrm>
                <a:off x="7890875" y="3092659"/>
                <a:ext cx="714603" cy="114776"/>
              </a:xfrm>
              <a:custGeom>
                <a:rect b="b" l="l" r="r" t="t"/>
                <a:pathLst>
                  <a:path extrusionOk="0" h="1136" w="7073">
                    <a:moveTo>
                      <a:pt x="3537" y="0"/>
                    </a:moveTo>
                    <a:cubicBezTo>
                      <a:pt x="1589" y="0"/>
                      <a:pt x="0" y="253"/>
                      <a:pt x="0" y="568"/>
                    </a:cubicBezTo>
                    <a:cubicBezTo>
                      <a:pt x="0" y="891"/>
                      <a:pt x="1589" y="1135"/>
                      <a:pt x="3537" y="1135"/>
                    </a:cubicBezTo>
                    <a:cubicBezTo>
                      <a:pt x="5492" y="1135"/>
                      <a:pt x="7073" y="891"/>
                      <a:pt x="7073" y="568"/>
                    </a:cubicBezTo>
                    <a:cubicBezTo>
                      <a:pt x="7073" y="253"/>
                      <a:pt x="5492" y="0"/>
                      <a:pt x="3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1" name="Google Shape;1461;p83"/>
            <p:cNvSpPr/>
            <p:nvPr/>
          </p:nvSpPr>
          <p:spPr>
            <a:xfrm>
              <a:off x="5511449" y="2572177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3"/>
            <p:cNvSpPr/>
            <p:nvPr/>
          </p:nvSpPr>
          <p:spPr>
            <a:xfrm>
              <a:off x="6306966" y="1571617"/>
              <a:ext cx="159916" cy="189840"/>
            </a:xfrm>
            <a:custGeom>
              <a:rect b="b" l="l" r="r" t="t"/>
              <a:pathLst>
                <a:path extrusionOk="0" h="6877" w="5793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8430779" y="1163313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183778" y="2861257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3"/>
            <p:cNvSpPr/>
            <p:nvPr/>
          </p:nvSpPr>
          <p:spPr>
            <a:xfrm>
              <a:off x="7443638" y="1129069"/>
              <a:ext cx="197735" cy="235526"/>
            </a:xfrm>
            <a:custGeom>
              <a:rect b="b" l="l" r="r" t="t"/>
              <a:pathLst>
                <a:path extrusionOk="0" h="8532" w="7163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3"/>
            <p:cNvSpPr/>
            <p:nvPr/>
          </p:nvSpPr>
          <p:spPr>
            <a:xfrm>
              <a:off x="6172576" y="789424"/>
              <a:ext cx="90600" cy="107163"/>
            </a:xfrm>
            <a:custGeom>
              <a:rect b="b" l="l" r="r" t="t"/>
              <a:pathLst>
                <a:path extrusionOk="0" h="3882" w="3282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3"/>
          <p:cNvSpPr txBox="1"/>
          <p:nvPr>
            <p:ph idx="1" type="subTitle"/>
          </p:nvPr>
        </p:nvSpPr>
        <p:spPr>
          <a:xfrm>
            <a:off x="1707603" y="1923775"/>
            <a:ext cx="49677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현재 대법원 판례들만 서비스 구현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사회, 시사적으로 중요한 헌재 판례 추가 분석 &amp; 요약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8" name="Google Shape;1468;p83"/>
          <p:cNvSpPr txBox="1"/>
          <p:nvPr>
            <p:ph idx="4294967295" type="subTitle"/>
          </p:nvPr>
        </p:nvSpPr>
        <p:spPr>
          <a:xfrm>
            <a:off x="1598278" y="1502937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AutoNum type="arabicPeriod"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헌법 재판소 판례 추가 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9" name="Google Shape;1469;p83"/>
          <p:cNvSpPr txBox="1"/>
          <p:nvPr>
            <p:ph idx="4294967295" type="subTitle"/>
          </p:nvPr>
        </p:nvSpPr>
        <p:spPr>
          <a:xfrm>
            <a:off x="1709302" y="2800075"/>
            <a:ext cx="4741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추가 데이터 수집 : 뉴스 크롤링, 언론사 법률 Trend,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Word Cloud, 판례 CASE별 결과 및 경향 분석</a:t>
            </a: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0" name="Google Shape;1470;p83"/>
          <p:cNvSpPr txBox="1"/>
          <p:nvPr>
            <p:ph idx="4294967295" type="subTitle"/>
          </p:nvPr>
        </p:nvSpPr>
        <p:spPr>
          <a:xfrm>
            <a:off x="1707603" y="2498969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2.    데이터 분석 과정 추가</a:t>
            </a:r>
            <a:endParaRPr b="1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1" name="Google Shape;1471;p83"/>
          <p:cNvSpPr txBox="1"/>
          <p:nvPr>
            <p:ph idx="4294967295" type="subTitle"/>
          </p:nvPr>
        </p:nvSpPr>
        <p:spPr>
          <a:xfrm>
            <a:off x="1709290" y="3923107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초안에 기획했던 WEB 서비스 미구현 &gt; 추후 구현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구독자 시스템, USER별 검색 통계 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배경지식, 단어설명 / 관련기사 연결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2" name="Google Shape;1472;p83"/>
          <p:cNvSpPr txBox="1"/>
          <p:nvPr>
            <p:ph idx="4294967295" type="subTitle"/>
          </p:nvPr>
        </p:nvSpPr>
        <p:spPr>
          <a:xfrm>
            <a:off x="1670365" y="364342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3.  웹 서비스 구현</a:t>
            </a:r>
            <a:r>
              <a:rPr b="1" lang="en">
                <a:solidFill>
                  <a:schemeClr val="accent6"/>
                </a:solidFill>
              </a:rPr>
              <a:t> 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473" name="Google Shape;1473;p83"/>
          <p:cNvSpPr/>
          <p:nvPr/>
        </p:nvSpPr>
        <p:spPr>
          <a:xfrm>
            <a:off x="524294" y="1636700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83"/>
          <p:cNvSpPr/>
          <p:nvPr/>
        </p:nvSpPr>
        <p:spPr>
          <a:xfrm>
            <a:off x="524294" y="2568650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83"/>
          <p:cNvSpPr/>
          <p:nvPr/>
        </p:nvSpPr>
        <p:spPr>
          <a:xfrm>
            <a:off x="542369" y="3635600"/>
            <a:ext cx="865800" cy="48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83"/>
          <p:cNvGrpSpPr/>
          <p:nvPr/>
        </p:nvGrpSpPr>
        <p:grpSpPr>
          <a:xfrm>
            <a:off x="801638" y="2651152"/>
            <a:ext cx="311129" cy="315469"/>
            <a:chOff x="6669147" y="2101311"/>
            <a:chExt cx="311129" cy="315469"/>
          </a:xfrm>
        </p:grpSpPr>
        <p:sp>
          <p:nvSpPr>
            <p:cNvPr id="1477" name="Google Shape;1477;p83"/>
            <p:cNvSpPr/>
            <p:nvPr/>
          </p:nvSpPr>
          <p:spPr>
            <a:xfrm>
              <a:off x="6943201" y="2210243"/>
              <a:ext cx="37076" cy="56686"/>
            </a:xfrm>
            <a:custGeom>
              <a:rect b="b" l="l" r="r" t="t"/>
              <a:pathLst>
                <a:path extrusionOk="0" h="1136" w="743">
                  <a:moveTo>
                    <a:pt x="551" y="0"/>
                  </a:moveTo>
                  <a:cubicBezTo>
                    <a:pt x="455" y="0"/>
                    <a:pt x="367" y="87"/>
                    <a:pt x="367" y="183"/>
                  </a:cubicBezTo>
                  <a:lnTo>
                    <a:pt x="367" y="384"/>
                  </a:lnTo>
                  <a:lnTo>
                    <a:pt x="0" y="384"/>
                  </a:lnTo>
                  <a:lnTo>
                    <a:pt x="0" y="751"/>
                  </a:lnTo>
                  <a:lnTo>
                    <a:pt x="367" y="751"/>
                  </a:lnTo>
                  <a:lnTo>
                    <a:pt x="367" y="952"/>
                  </a:lnTo>
                  <a:cubicBezTo>
                    <a:pt x="367" y="1048"/>
                    <a:pt x="437" y="1126"/>
                    <a:pt x="533" y="1135"/>
                  </a:cubicBezTo>
                  <a:cubicBezTo>
                    <a:pt x="538" y="1136"/>
                    <a:pt x="543" y="1136"/>
                    <a:pt x="548" y="1136"/>
                  </a:cubicBezTo>
                  <a:cubicBezTo>
                    <a:pt x="647" y="1136"/>
                    <a:pt x="734" y="1052"/>
                    <a:pt x="734" y="952"/>
                  </a:cubicBezTo>
                  <a:lnTo>
                    <a:pt x="734" y="183"/>
                  </a:lnTo>
                  <a:cubicBezTo>
                    <a:pt x="743" y="87"/>
                    <a:pt x="655" y="0"/>
                    <a:pt x="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6756723" y="2278607"/>
              <a:ext cx="91117" cy="23603"/>
            </a:xfrm>
            <a:custGeom>
              <a:rect b="b" l="l" r="r" t="t"/>
              <a:pathLst>
                <a:path extrusionOk="0" h="473" w="1826">
                  <a:moveTo>
                    <a:pt x="0" y="1"/>
                  </a:moveTo>
                  <a:cubicBezTo>
                    <a:pt x="210" y="298"/>
                    <a:pt x="550" y="472"/>
                    <a:pt x="908" y="472"/>
                  </a:cubicBezTo>
                  <a:cubicBezTo>
                    <a:pt x="1275" y="472"/>
                    <a:pt x="1616" y="298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3"/>
            <p:cNvSpPr/>
            <p:nvPr/>
          </p:nvSpPr>
          <p:spPr>
            <a:xfrm>
              <a:off x="6669147" y="2278208"/>
              <a:ext cx="268861" cy="138572"/>
            </a:xfrm>
            <a:custGeom>
              <a:rect b="b" l="l" r="r" t="t"/>
              <a:pathLst>
                <a:path extrusionOk="0" h="2777" w="5388">
                  <a:moveTo>
                    <a:pt x="1188" y="1179"/>
                  </a:moveTo>
                  <a:cubicBezTo>
                    <a:pt x="1284" y="1179"/>
                    <a:pt x="1371" y="1266"/>
                    <a:pt x="1371" y="1362"/>
                  </a:cubicBezTo>
                  <a:cubicBezTo>
                    <a:pt x="1371" y="1467"/>
                    <a:pt x="1284" y="1554"/>
                    <a:pt x="1188" y="1554"/>
                  </a:cubicBezTo>
                  <a:cubicBezTo>
                    <a:pt x="1092" y="1554"/>
                    <a:pt x="1004" y="1467"/>
                    <a:pt x="1004" y="1362"/>
                  </a:cubicBezTo>
                  <a:cubicBezTo>
                    <a:pt x="1004" y="1266"/>
                    <a:pt x="1092" y="1179"/>
                    <a:pt x="1188" y="1179"/>
                  </a:cubicBezTo>
                  <a:close/>
                  <a:moveTo>
                    <a:pt x="1921" y="1179"/>
                  </a:moveTo>
                  <a:cubicBezTo>
                    <a:pt x="2017" y="1179"/>
                    <a:pt x="2105" y="1266"/>
                    <a:pt x="2105" y="1362"/>
                  </a:cubicBezTo>
                  <a:cubicBezTo>
                    <a:pt x="2105" y="1467"/>
                    <a:pt x="2026" y="1554"/>
                    <a:pt x="1921" y="1554"/>
                  </a:cubicBezTo>
                  <a:cubicBezTo>
                    <a:pt x="1825" y="1554"/>
                    <a:pt x="1738" y="1467"/>
                    <a:pt x="1738" y="1362"/>
                  </a:cubicBezTo>
                  <a:cubicBezTo>
                    <a:pt x="1738" y="1266"/>
                    <a:pt x="1816" y="1179"/>
                    <a:pt x="1921" y="1179"/>
                  </a:cubicBezTo>
                  <a:close/>
                  <a:moveTo>
                    <a:pt x="2663" y="1179"/>
                  </a:moveTo>
                  <a:cubicBezTo>
                    <a:pt x="2759" y="1179"/>
                    <a:pt x="2847" y="1266"/>
                    <a:pt x="2847" y="1362"/>
                  </a:cubicBezTo>
                  <a:cubicBezTo>
                    <a:pt x="2847" y="1467"/>
                    <a:pt x="2759" y="1554"/>
                    <a:pt x="2663" y="1554"/>
                  </a:cubicBezTo>
                  <a:cubicBezTo>
                    <a:pt x="2559" y="1554"/>
                    <a:pt x="2471" y="1467"/>
                    <a:pt x="2471" y="1362"/>
                  </a:cubicBezTo>
                  <a:cubicBezTo>
                    <a:pt x="2480" y="1258"/>
                    <a:pt x="2567" y="1179"/>
                    <a:pt x="2663" y="1179"/>
                  </a:cubicBezTo>
                  <a:close/>
                  <a:moveTo>
                    <a:pt x="3406" y="1179"/>
                  </a:moveTo>
                  <a:cubicBezTo>
                    <a:pt x="3502" y="1179"/>
                    <a:pt x="3589" y="1266"/>
                    <a:pt x="3589" y="1362"/>
                  </a:cubicBezTo>
                  <a:cubicBezTo>
                    <a:pt x="3589" y="1467"/>
                    <a:pt x="3510" y="1554"/>
                    <a:pt x="3406" y="1554"/>
                  </a:cubicBezTo>
                  <a:cubicBezTo>
                    <a:pt x="3310" y="1554"/>
                    <a:pt x="3222" y="1467"/>
                    <a:pt x="3222" y="1362"/>
                  </a:cubicBezTo>
                  <a:cubicBezTo>
                    <a:pt x="3222" y="1266"/>
                    <a:pt x="3310" y="1179"/>
                    <a:pt x="3406" y="1179"/>
                  </a:cubicBezTo>
                  <a:close/>
                  <a:moveTo>
                    <a:pt x="4148" y="1179"/>
                  </a:moveTo>
                  <a:cubicBezTo>
                    <a:pt x="4244" y="1179"/>
                    <a:pt x="4331" y="1266"/>
                    <a:pt x="4331" y="1362"/>
                  </a:cubicBezTo>
                  <a:cubicBezTo>
                    <a:pt x="4331" y="1467"/>
                    <a:pt x="4244" y="1554"/>
                    <a:pt x="4148" y="1554"/>
                  </a:cubicBezTo>
                  <a:cubicBezTo>
                    <a:pt x="4052" y="1554"/>
                    <a:pt x="3964" y="1467"/>
                    <a:pt x="3964" y="1362"/>
                  </a:cubicBezTo>
                  <a:cubicBezTo>
                    <a:pt x="3964" y="1266"/>
                    <a:pt x="4043" y="1179"/>
                    <a:pt x="4148" y="1179"/>
                  </a:cubicBezTo>
                  <a:close/>
                  <a:moveTo>
                    <a:pt x="1188" y="1930"/>
                  </a:moveTo>
                  <a:cubicBezTo>
                    <a:pt x="1284" y="1930"/>
                    <a:pt x="1371" y="2017"/>
                    <a:pt x="1371" y="2113"/>
                  </a:cubicBezTo>
                  <a:cubicBezTo>
                    <a:pt x="1371" y="2218"/>
                    <a:pt x="1284" y="2305"/>
                    <a:pt x="1188" y="2305"/>
                  </a:cubicBezTo>
                  <a:cubicBezTo>
                    <a:pt x="1092" y="2305"/>
                    <a:pt x="1004" y="2218"/>
                    <a:pt x="1004" y="2113"/>
                  </a:cubicBezTo>
                  <a:cubicBezTo>
                    <a:pt x="1004" y="2017"/>
                    <a:pt x="1092" y="1930"/>
                    <a:pt x="1188" y="1930"/>
                  </a:cubicBezTo>
                  <a:close/>
                  <a:moveTo>
                    <a:pt x="1921" y="1930"/>
                  </a:moveTo>
                  <a:cubicBezTo>
                    <a:pt x="2017" y="1930"/>
                    <a:pt x="2105" y="2017"/>
                    <a:pt x="2105" y="2113"/>
                  </a:cubicBezTo>
                  <a:cubicBezTo>
                    <a:pt x="2105" y="2218"/>
                    <a:pt x="2026" y="2305"/>
                    <a:pt x="1921" y="2305"/>
                  </a:cubicBezTo>
                  <a:cubicBezTo>
                    <a:pt x="1825" y="2305"/>
                    <a:pt x="1738" y="2218"/>
                    <a:pt x="1738" y="2113"/>
                  </a:cubicBezTo>
                  <a:cubicBezTo>
                    <a:pt x="1738" y="2017"/>
                    <a:pt x="1816" y="1930"/>
                    <a:pt x="1921" y="1930"/>
                  </a:cubicBezTo>
                  <a:close/>
                  <a:moveTo>
                    <a:pt x="2663" y="1930"/>
                  </a:moveTo>
                  <a:cubicBezTo>
                    <a:pt x="2759" y="1930"/>
                    <a:pt x="2847" y="2017"/>
                    <a:pt x="2847" y="2113"/>
                  </a:cubicBezTo>
                  <a:cubicBezTo>
                    <a:pt x="2847" y="2218"/>
                    <a:pt x="2768" y="2305"/>
                    <a:pt x="2663" y="2305"/>
                  </a:cubicBezTo>
                  <a:cubicBezTo>
                    <a:pt x="2567" y="2305"/>
                    <a:pt x="2471" y="2218"/>
                    <a:pt x="2471" y="2113"/>
                  </a:cubicBezTo>
                  <a:cubicBezTo>
                    <a:pt x="2471" y="2017"/>
                    <a:pt x="2559" y="1930"/>
                    <a:pt x="2663" y="1930"/>
                  </a:cubicBezTo>
                  <a:close/>
                  <a:moveTo>
                    <a:pt x="3406" y="1930"/>
                  </a:moveTo>
                  <a:cubicBezTo>
                    <a:pt x="3502" y="1930"/>
                    <a:pt x="3589" y="2017"/>
                    <a:pt x="3589" y="2113"/>
                  </a:cubicBezTo>
                  <a:cubicBezTo>
                    <a:pt x="3589" y="2218"/>
                    <a:pt x="3510" y="2305"/>
                    <a:pt x="3406" y="2305"/>
                  </a:cubicBezTo>
                  <a:cubicBezTo>
                    <a:pt x="3310" y="2305"/>
                    <a:pt x="3222" y="2218"/>
                    <a:pt x="3222" y="2113"/>
                  </a:cubicBezTo>
                  <a:cubicBezTo>
                    <a:pt x="3222" y="2017"/>
                    <a:pt x="3310" y="1930"/>
                    <a:pt x="3406" y="1930"/>
                  </a:cubicBezTo>
                  <a:close/>
                  <a:moveTo>
                    <a:pt x="4148" y="1930"/>
                  </a:moveTo>
                  <a:cubicBezTo>
                    <a:pt x="4244" y="1930"/>
                    <a:pt x="4331" y="2017"/>
                    <a:pt x="4331" y="2113"/>
                  </a:cubicBezTo>
                  <a:cubicBezTo>
                    <a:pt x="4331" y="2218"/>
                    <a:pt x="4244" y="2305"/>
                    <a:pt x="4148" y="2305"/>
                  </a:cubicBezTo>
                  <a:cubicBezTo>
                    <a:pt x="4052" y="2305"/>
                    <a:pt x="3964" y="2218"/>
                    <a:pt x="3964" y="2113"/>
                  </a:cubicBezTo>
                  <a:cubicBezTo>
                    <a:pt x="3964" y="2017"/>
                    <a:pt x="4043" y="1930"/>
                    <a:pt x="4148" y="1930"/>
                  </a:cubicBezTo>
                  <a:close/>
                  <a:moveTo>
                    <a:pt x="568" y="0"/>
                  </a:moveTo>
                  <a:lnTo>
                    <a:pt x="9" y="1904"/>
                  </a:lnTo>
                  <a:cubicBezTo>
                    <a:pt x="9" y="1921"/>
                    <a:pt x="0" y="1930"/>
                    <a:pt x="0" y="1956"/>
                  </a:cubicBezTo>
                  <a:lnTo>
                    <a:pt x="0" y="2585"/>
                  </a:lnTo>
                  <a:cubicBezTo>
                    <a:pt x="0" y="2690"/>
                    <a:pt x="88" y="2777"/>
                    <a:pt x="184" y="2777"/>
                  </a:cubicBezTo>
                  <a:lnTo>
                    <a:pt x="5204" y="2777"/>
                  </a:lnTo>
                  <a:cubicBezTo>
                    <a:pt x="5300" y="2777"/>
                    <a:pt x="5388" y="2690"/>
                    <a:pt x="5388" y="2585"/>
                  </a:cubicBezTo>
                  <a:lnTo>
                    <a:pt x="5388" y="1956"/>
                  </a:lnTo>
                  <a:cubicBezTo>
                    <a:pt x="5388" y="1930"/>
                    <a:pt x="5388" y="1921"/>
                    <a:pt x="5379" y="1904"/>
                  </a:cubicBezTo>
                  <a:lnTo>
                    <a:pt x="4803" y="9"/>
                  </a:lnTo>
                  <a:lnTo>
                    <a:pt x="4017" y="9"/>
                  </a:lnTo>
                  <a:cubicBezTo>
                    <a:pt x="4017" y="18"/>
                    <a:pt x="3999" y="35"/>
                    <a:pt x="3999" y="35"/>
                  </a:cubicBezTo>
                  <a:cubicBezTo>
                    <a:pt x="3886" y="280"/>
                    <a:pt x="3685" y="480"/>
                    <a:pt x="3458" y="638"/>
                  </a:cubicBezTo>
                  <a:cubicBezTo>
                    <a:pt x="3231" y="777"/>
                    <a:pt x="2952" y="856"/>
                    <a:pt x="2681" y="856"/>
                  </a:cubicBezTo>
                  <a:cubicBezTo>
                    <a:pt x="2402" y="856"/>
                    <a:pt x="2122" y="777"/>
                    <a:pt x="1895" y="620"/>
                  </a:cubicBezTo>
                  <a:cubicBezTo>
                    <a:pt x="1659" y="472"/>
                    <a:pt x="1467" y="262"/>
                    <a:pt x="1354" y="9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3"/>
            <p:cNvSpPr/>
            <p:nvPr/>
          </p:nvSpPr>
          <p:spPr>
            <a:xfrm>
              <a:off x="6680026" y="2217180"/>
              <a:ext cx="244460" cy="43213"/>
            </a:xfrm>
            <a:custGeom>
              <a:rect b="b" l="l" r="r" t="t"/>
              <a:pathLst>
                <a:path extrusionOk="0" h="866" w="4899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682"/>
                  </a:lnTo>
                  <a:cubicBezTo>
                    <a:pt x="1" y="778"/>
                    <a:pt x="88" y="865"/>
                    <a:pt x="184" y="865"/>
                  </a:cubicBezTo>
                  <a:lnTo>
                    <a:pt x="4716" y="865"/>
                  </a:lnTo>
                  <a:cubicBezTo>
                    <a:pt x="4812" y="865"/>
                    <a:pt x="4899" y="778"/>
                    <a:pt x="4899" y="682"/>
                  </a:cubicBezTo>
                  <a:lnTo>
                    <a:pt x="4899" y="184"/>
                  </a:lnTo>
                  <a:cubicBezTo>
                    <a:pt x="4899" y="88"/>
                    <a:pt x="4812" y="1"/>
                    <a:pt x="4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6719696" y="2101311"/>
              <a:ext cx="165618" cy="97654"/>
            </a:xfrm>
            <a:custGeom>
              <a:rect b="b" l="l" r="r" t="t"/>
              <a:pathLst>
                <a:path extrusionOk="0" h="1957" w="3319">
                  <a:moveTo>
                    <a:pt x="2192" y="428"/>
                  </a:moveTo>
                  <a:cubicBezTo>
                    <a:pt x="2297" y="428"/>
                    <a:pt x="2366" y="489"/>
                    <a:pt x="2384" y="585"/>
                  </a:cubicBezTo>
                  <a:cubicBezTo>
                    <a:pt x="2393" y="699"/>
                    <a:pt x="2305" y="795"/>
                    <a:pt x="2192" y="795"/>
                  </a:cubicBezTo>
                  <a:lnTo>
                    <a:pt x="1092" y="795"/>
                  </a:lnTo>
                  <a:cubicBezTo>
                    <a:pt x="996" y="795"/>
                    <a:pt x="917" y="734"/>
                    <a:pt x="908" y="629"/>
                  </a:cubicBezTo>
                  <a:cubicBezTo>
                    <a:pt x="900" y="515"/>
                    <a:pt x="987" y="428"/>
                    <a:pt x="1092" y="428"/>
                  </a:cubicBezTo>
                  <a:close/>
                  <a:moveTo>
                    <a:pt x="2393" y="1153"/>
                  </a:moveTo>
                  <a:cubicBezTo>
                    <a:pt x="2489" y="1153"/>
                    <a:pt x="2567" y="1223"/>
                    <a:pt x="2576" y="1319"/>
                  </a:cubicBezTo>
                  <a:cubicBezTo>
                    <a:pt x="2585" y="1441"/>
                    <a:pt x="2497" y="1528"/>
                    <a:pt x="2393" y="1528"/>
                  </a:cubicBezTo>
                  <a:lnTo>
                    <a:pt x="917" y="1528"/>
                  </a:lnTo>
                  <a:cubicBezTo>
                    <a:pt x="821" y="1528"/>
                    <a:pt x="742" y="1458"/>
                    <a:pt x="734" y="1362"/>
                  </a:cubicBezTo>
                  <a:cubicBezTo>
                    <a:pt x="725" y="1257"/>
                    <a:pt x="812" y="1153"/>
                    <a:pt x="917" y="1153"/>
                  </a:cubicBezTo>
                  <a:close/>
                  <a:moveTo>
                    <a:pt x="184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956"/>
                  </a:lnTo>
                  <a:lnTo>
                    <a:pt x="3318" y="1956"/>
                  </a:lnTo>
                  <a:lnTo>
                    <a:pt x="3318" y="184"/>
                  </a:lnTo>
                  <a:cubicBezTo>
                    <a:pt x="3318" y="87"/>
                    <a:pt x="3231" y="0"/>
                    <a:pt x="3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83"/>
          <p:cNvGrpSpPr/>
          <p:nvPr/>
        </p:nvGrpSpPr>
        <p:grpSpPr>
          <a:xfrm>
            <a:off x="817544" y="3724768"/>
            <a:ext cx="315468" cy="309382"/>
            <a:chOff x="3728113" y="3988793"/>
            <a:chExt cx="315468" cy="309382"/>
          </a:xfrm>
        </p:grpSpPr>
        <p:sp>
          <p:nvSpPr>
            <p:cNvPr id="1483" name="Google Shape;1483;p83"/>
            <p:cNvSpPr/>
            <p:nvPr/>
          </p:nvSpPr>
          <p:spPr>
            <a:xfrm>
              <a:off x="3805209" y="4051967"/>
              <a:ext cx="18812" cy="18812"/>
            </a:xfrm>
            <a:custGeom>
              <a:rect b="b" l="l" r="r" t="t"/>
              <a:pathLst>
                <a:path extrusionOk="0" h="377" w="377">
                  <a:moveTo>
                    <a:pt x="193" y="1"/>
                  </a:moveTo>
                  <a:cubicBezTo>
                    <a:pt x="88" y="1"/>
                    <a:pt x="1" y="88"/>
                    <a:pt x="1" y="193"/>
                  </a:cubicBezTo>
                  <a:cubicBezTo>
                    <a:pt x="1" y="289"/>
                    <a:pt x="88" y="376"/>
                    <a:pt x="193" y="376"/>
                  </a:cubicBezTo>
                  <a:cubicBezTo>
                    <a:pt x="289" y="376"/>
                    <a:pt x="376" y="289"/>
                    <a:pt x="376" y="193"/>
                  </a:cubicBezTo>
                  <a:cubicBezTo>
                    <a:pt x="376" y="88"/>
                    <a:pt x="289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3"/>
            <p:cNvSpPr/>
            <p:nvPr/>
          </p:nvSpPr>
          <p:spPr>
            <a:xfrm>
              <a:off x="3784750" y="4095131"/>
              <a:ext cx="59281" cy="23104"/>
            </a:xfrm>
            <a:custGeom>
              <a:rect b="b" l="l" r="r" t="t"/>
              <a:pathLst>
                <a:path extrusionOk="0" h="463" w="1188">
                  <a:moveTo>
                    <a:pt x="603" y="0"/>
                  </a:moveTo>
                  <a:cubicBezTo>
                    <a:pt x="306" y="0"/>
                    <a:pt x="62" y="201"/>
                    <a:pt x="0" y="463"/>
                  </a:cubicBezTo>
                  <a:lnTo>
                    <a:pt x="1188" y="463"/>
                  </a:lnTo>
                  <a:cubicBezTo>
                    <a:pt x="1136" y="183"/>
                    <a:pt x="891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3"/>
            <p:cNvSpPr/>
            <p:nvPr/>
          </p:nvSpPr>
          <p:spPr>
            <a:xfrm>
              <a:off x="3728113" y="3988793"/>
              <a:ext cx="315468" cy="191766"/>
            </a:xfrm>
            <a:custGeom>
              <a:rect b="b" l="l" r="r" t="t"/>
              <a:pathLst>
                <a:path extrusionOk="0" h="3843" w="6322">
                  <a:moveTo>
                    <a:pt x="5388" y="952"/>
                  </a:moveTo>
                  <a:cubicBezTo>
                    <a:pt x="5492" y="952"/>
                    <a:pt x="5562" y="1022"/>
                    <a:pt x="5580" y="1118"/>
                  </a:cubicBezTo>
                  <a:cubicBezTo>
                    <a:pt x="5589" y="1223"/>
                    <a:pt x="5501" y="1328"/>
                    <a:pt x="5388" y="1328"/>
                  </a:cubicBezTo>
                  <a:lnTo>
                    <a:pt x="3275" y="1328"/>
                  </a:lnTo>
                  <a:cubicBezTo>
                    <a:pt x="3179" y="1328"/>
                    <a:pt x="3100" y="1258"/>
                    <a:pt x="3091" y="1162"/>
                  </a:cubicBezTo>
                  <a:cubicBezTo>
                    <a:pt x="3074" y="1048"/>
                    <a:pt x="3161" y="952"/>
                    <a:pt x="3275" y="952"/>
                  </a:cubicBezTo>
                  <a:close/>
                  <a:moveTo>
                    <a:pt x="4541" y="1694"/>
                  </a:moveTo>
                  <a:cubicBezTo>
                    <a:pt x="4637" y="1694"/>
                    <a:pt x="4715" y="1756"/>
                    <a:pt x="4724" y="1860"/>
                  </a:cubicBezTo>
                  <a:cubicBezTo>
                    <a:pt x="4733" y="1965"/>
                    <a:pt x="4646" y="2070"/>
                    <a:pt x="4541" y="2070"/>
                  </a:cubicBezTo>
                  <a:lnTo>
                    <a:pt x="3275" y="2070"/>
                  </a:lnTo>
                  <a:cubicBezTo>
                    <a:pt x="3179" y="2070"/>
                    <a:pt x="3100" y="2000"/>
                    <a:pt x="3091" y="1904"/>
                  </a:cubicBezTo>
                  <a:cubicBezTo>
                    <a:pt x="3074" y="1790"/>
                    <a:pt x="3161" y="1694"/>
                    <a:pt x="3275" y="1694"/>
                  </a:cubicBezTo>
                  <a:close/>
                  <a:moveTo>
                    <a:pt x="4541" y="2437"/>
                  </a:moveTo>
                  <a:cubicBezTo>
                    <a:pt x="4637" y="2437"/>
                    <a:pt x="4715" y="2498"/>
                    <a:pt x="4724" y="2603"/>
                  </a:cubicBezTo>
                  <a:cubicBezTo>
                    <a:pt x="4733" y="2707"/>
                    <a:pt x="4646" y="2812"/>
                    <a:pt x="4541" y="2812"/>
                  </a:cubicBezTo>
                  <a:lnTo>
                    <a:pt x="3275" y="2812"/>
                  </a:lnTo>
                  <a:cubicBezTo>
                    <a:pt x="3179" y="2812"/>
                    <a:pt x="3100" y="2742"/>
                    <a:pt x="3091" y="2646"/>
                  </a:cubicBezTo>
                  <a:cubicBezTo>
                    <a:pt x="3074" y="2533"/>
                    <a:pt x="3161" y="2437"/>
                    <a:pt x="3275" y="2437"/>
                  </a:cubicBezTo>
                  <a:close/>
                  <a:moveTo>
                    <a:pt x="1734" y="873"/>
                  </a:moveTo>
                  <a:cubicBezTo>
                    <a:pt x="2044" y="873"/>
                    <a:pt x="2305" y="1120"/>
                    <a:pt x="2305" y="1432"/>
                  </a:cubicBezTo>
                  <a:cubicBezTo>
                    <a:pt x="2305" y="1590"/>
                    <a:pt x="2236" y="1729"/>
                    <a:pt x="2140" y="1825"/>
                  </a:cubicBezTo>
                  <a:cubicBezTo>
                    <a:pt x="2489" y="1983"/>
                    <a:pt x="2725" y="2314"/>
                    <a:pt x="2725" y="2707"/>
                  </a:cubicBezTo>
                  <a:lnTo>
                    <a:pt x="2725" y="2768"/>
                  </a:lnTo>
                  <a:cubicBezTo>
                    <a:pt x="2716" y="2873"/>
                    <a:pt x="2629" y="2952"/>
                    <a:pt x="2532" y="2952"/>
                  </a:cubicBezTo>
                  <a:lnTo>
                    <a:pt x="935" y="2952"/>
                  </a:lnTo>
                  <a:cubicBezTo>
                    <a:pt x="839" y="2952"/>
                    <a:pt x="751" y="2864"/>
                    <a:pt x="751" y="2768"/>
                  </a:cubicBezTo>
                  <a:lnTo>
                    <a:pt x="751" y="2707"/>
                  </a:lnTo>
                  <a:cubicBezTo>
                    <a:pt x="751" y="2314"/>
                    <a:pt x="996" y="1974"/>
                    <a:pt x="1345" y="1825"/>
                  </a:cubicBezTo>
                  <a:cubicBezTo>
                    <a:pt x="1231" y="1721"/>
                    <a:pt x="1170" y="1555"/>
                    <a:pt x="1188" y="1380"/>
                  </a:cubicBezTo>
                  <a:cubicBezTo>
                    <a:pt x="1214" y="1118"/>
                    <a:pt x="1432" y="900"/>
                    <a:pt x="1703" y="874"/>
                  </a:cubicBezTo>
                  <a:cubicBezTo>
                    <a:pt x="1714" y="873"/>
                    <a:pt x="1724" y="873"/>
                    <a:pt x="1734" y="873"/>
                  </a:cubicBezTo>
                  <a:close/>
                  <a:moveTo>
                    <a:pt x="184" y="0"/>
                  </a:moveTo>
                  <a:cubicBezTo>
                    <a:pt x="88" y="0"/>
                    <a:pt x="0" y="88"/>
                    <a:pt x="0" y="193"/>
                  </a:cubicBezTo>
                  <a:lnTo>
                    <a:pt x="0" y="3842"/>
                  </a:lnTo>
                  <a:lnTo>
                    <a:pt x="6322" y="3842"/>
                  </a:lnTo>
                  <a:lnTo>
                    <a:pt x="6322" y="193"/>
                  </a:lnTo>
                  <a:cubicBezTo>
                    <a:pt x="6322" y="88"/>
                    <a:pt x="6243" y="0"/>
                    <a:pt x="6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3728113" y="4199223"/>
              <a:ext cx="315468" cy="37126"/>
            </a:xfrm>
            <a:custGeom>
              <a:rect b="b" l="l" r="r" t="t"/>
              <a:pathLst>
                <a:path extrusionOk="0" h="744" w="6322">
                  <a:moveTo>
                    <a:pt x="0" y="1"/>
                  </a:moveTo>
                  <a:lnTo>
                    <a:pt x="0" y="560"/>
                  </a:lnTo>
                  <a:cubicBezTo>
                    <a:pt x="0" y="656"/>
                    <a:pt x="88" y="743"/>
                    <a:pt x="184" y="743"/>
                  </a:cubicBezTo>
                  <a:lnTo>
                    <a:pt x="6130" y="743"/>
                  </a:lnTo>
                  <a:cubicBezTo>
                    <a:pt x="6235" y="743"/>
                    <a:pt x="6322" y="656"/>
                    <a:pt x="6322" y="560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3802165" y="4254563"/>
              <a:ext cx="167365" cy="43613"/>
            </a:xfrm>
            <a:custGeom>
              <a:rect b="b" l="l" r="r" t="t"/>
              <a:pathLst>
                <a:path extrusionOk="0" h="874" w="3354">
                  <a:moveTo>
                    <a:pt x="560" y="1"/>
                  </a:moveTo>
                  <a:lnTo>
                    <a:pt x="560" y="507"/>
                  </a:lnTo>
                  <a:lnTo>
                    <a:pt x="193" y="507"/>
                  </a:lnTo>
                  <a:cubicBezTo>
                    <a:pt x="97" y="507"/>
                    <a:pt x="18" y="568"/>
                    <a:pt x="9" y="673"/>
                  </a:cubicBezTo>
                  <a:cubicBezTo>
                    <a:pt x="1" y="778"/>
                    <a:pt x="88" y="874"/>
                    <a:pt x="193" y="874"/>
                  </a:cubicBezTo>
                  <a:lnTo>
                    <a:pt x="3153" y="874"/>
                  </a:lnTo>
                  <a:cubicBezTo>
                    <a:pt x="3249" y="874"/>
                    <a:pt x="3327" y="813"/>
                    <a:pt x="3336" y="717"/>
                  </a:cubicBezTo>
                  <a:cubicBezTo>
                    <a:pt x="3354" y="595"/>
                    <a:pt x="3266" y="507"/>
                    <a:pt x="3153" y="507"/>
                  </a:cubicBezTo>
                  <a:lnTo>
                    <a:pt x="2786" y="507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>
            <a:off x="799669" y="1725891"/>
            <a:ext cx="315069" cy="308534"/>
            <a:chOff x="4187347" y="3996178"/>
            <a:chExt cx="315069" cy="308534"/>
          </a:xfrm>
        </p:grpSpPr>
        <p:sp>
          <p:nvSpPr>
            <p:cNvPr id="1489" name="Google Shape;1489;p83"/>
            <p:cNvSpPr/>
            <p:nvPr/>
          </p:nvSpPr>
          <p:spPr>
            <a:xfrm>
              <a:off x="4399075" y="4112995"/>
              <a:ext cx="18363" cy="18762"/>
            </a:xfrm>
            <a:custGeom>
              <a:rect b="b" l="l" r="r" t="t"/>
              <a:pathLst>
                <a:path extrusionOk="0" h="376" w="368">
                  <a:moveTo>
                    <a:pt x="1" y="0"/>
                  </a:moveTo>
                  <a:lnTo>
                    <a:pt x="1" y="201"/>
                  </a:lnTo>
                  <a:cubicBezTo>
                    <a:pt x="1" y="297"/>
                    <a:pt x="71" y="375"/>
                    <a:pt x="176" y="375"/>
                  </a:cubicBezTo>
                  <a:lnTo>
                    <a:pt x="193" y="375"/>
                  </a:lnTo>
                  <a:cubicBezTo>
                    <a:pt x="298" y="375"/>
                    <a:pt x="368" y="297"/>
                    <a:pt x="368" y="201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4287996" y="4112995"/>
              <a:ext cx="18363" cy="18762"/>
            </a:xfrm>
            <a:custGeom>
              <a:rect b="b" l="l" r="r" t="t"/>
              <a:pathLst>
                <a:path extrusionOk="0" h="376" w="368">
                  <a:moveTo>
                    <a:pt x="0" y="0"/>
                  </a:moveTo>
                  <a:lnTo>
                    <a:pt x="0" y="201"/>
                  </a:lnTo>
                  <a:cubicBezTo>
                    <a:pt x="0" y="297"/>
                    <a:pt x="79" y="375"/>
                    <a:pt x="175" y="375"/>
                  </a:cubicBezTo>
                  <a:lnTo>
                    <a:pt x="192" y="375"/>
                  </a:lnTo>
                  <a:cubicBezTo>
                    <a:pt x="297" y="375"/>
                    <a:pt x="367" y="297"/>
                    <a:pt x="367" y="20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4403466" y="4082057"/>
              <a:ext cx="9631" cy="13074"/>
            </a:xfrm>
            <a:custGeom>
              <a:rect b="b" l="l" r="r" t="t"/>
              <a:pathLst>
                <a:path extrusionOk="0" h="262" w="193">
                  <a:moveTo>
                    <a:pt x="96" y="0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3"/>
            <p:cNvSpPr/>
            <p:nvPr/>
          </p:nvSpPr>
          <p:spPr>
            <a:xfrm>
              <a:off x="4292338" y="4082057"/>
              <a:ext cx="9631" cy="13074"/>
            </a:xfrm>
            <a:custGeom>
              <a:rect b="b" l="l" r="r" t="t"/>
              <a:pathLst>
                <a:path extrusionOk="0" h="262" w="193">
                  <a:moveTo>
                    <a:pt x="97" y="0"/>
                  </a:moveTo>
                  <a:lnTo>
                    <a:pt x="1" y="262"/>
                  </a:lnTo>
                  <a:lnTo>
                    <a:pt x="193" y="26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3"/>
            <p:cNvSpPr/>
            <p:nvPr/>
          </p:nvSpPr>
          <p:spPr>
            <a:xfrm>
              <a:off x="4187347" y="4205760"/>
              <a:ext cx="315069" cy="37126"/>
            </a:xfrm>
            <a:custGeom>
              <a:rect b="b" l="l" r="r" t="t"/>
              <a:pathLst>
                <a:path extrusionOk="0" h="744" w="6314">
                  <a:moveTo>
                    <a:pt x="0" y="1"/>
                  </a:moveTo>
                  <a:lnTo>
                    <a:pt x="0" y="560"/>
                  </a:lnTo>
                  <a:cubicBezTo>
                    <a:pt x="0" y="656"/>
                    <a:pt x="70" y="743"/>
                    <a:pt x="184" y="743"/>
                  </a:cubicBezTo>
                  <a:lnTo>
                    <a:pt x="6130" y="743"/>
                  </a:lnTo>
                  <a:cubicBezTo>
                    <a:pt x="6226" y="743"/>
                    <a:pt x="6313" y="656"/>
                    <a:pt x="6313" y="560"/>
                  </a:cubicBezTo>
                  <a:lnTo>
                    <a:pt x="6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3"/>
            <p:cNvSpPr/>
            <p:nvPr/>
          </p:nvSpPr>
          <p:spPr>
            <a:xfrm>
              <a:off x="4187347" y="3996178"/>
              <a:ext cx="315069" cy="191766"/>
            </a:xfrm>
            <a:custGeom>
              <a:rect b="b" l="l" r="r" t="t"/>
              <a:pathLst>
                <a:path extrusionOk="0" h="3843" w="6314">
                  <a:moveTo>
                    <a:pt x="3307" y="419"/>
                  </a:moveTo>
                  <a:cubicBezTo>
                    <a:pt x="3406" y="419"/>
                    <a:pt x="3502" y="504"/>
                    <a:pt x="3502" y="612"/>
                  </a:cubicBezTo>
                  <a:lnTo>
                    <a:pt x="3502" y="1014"/>
                  </a:lnTo>
                  <a:lnTo>
                    <a:pt x="4462" y="1014"/>
                  </a:lnTo>
                  <a:cubicBezTo>
                    <a:pt x="4523" y="1023"/>
                    <a:pt x="4576" y="1066"/>
                    <a:pt x="4602" y="1136"/>
                  </a:cubicBezTo>
                  <a:lnTo>
                    <a:pt x="4960" y="2097"/>
                  </a:lnTo>
                  <a:cubicBezTo>
                    <a:pt x="4969" y="2114"/>
                    <a:pt x="4969" y="2140"/>
                    <a:pt x="4969" y="2158"/>
                  </a:cubicBezTo>
                  <a:lnTo>
                    <a:pt x="4969" y="2551"/>
                  </a:lnTo>
                  <a:lnTo>
                    <a:pt x="4986" y="2551"/>
                  </a:lnTo>
                  <a:cubicBezTo>
                    <a:pt x="4986" y="2673"/>
                    <a:pt x="4951" y="2778"/>
                    <a:pt x="4873" y="2882"/>
                  </a:cubicBezTo>
                  <a:cubicBezTo>
                    <a:pt x="4763" y="3027"/>
                    <a:pt x="4602" y="3092"/>
                    <a:pt x="4441" y="3092"/>
                  </a:cubicBezTo>
                  <a:cubicBezTo>
                    <a:pt x="4155" y="3092"/>
                    <a:pt x="3868" y="2886"/>
                    <a:pt x="3868" y="2551"/>
                  </a:cubicBezTo>
                  <a:lnTo>
                    <a:pt x="3868" y="2166"/>
                  </a:lnTo>
                  <a:cubicBezTo>
                    <a:pt x="3868" y="2140"/>
                    <a:pt x="3877" y="2114"/>
                    <a:pt x="3895" y="2079"/>
                  </a:cubicBezTo>
                  <a:cubicBezTo>
                    <a:pt x="3895" y="2070"/>
                    <a:pt x="3895" y="2070"/>
                    <a:pt x="3903" y="2062"/>
                  </a:cubicBezTo>
                  <a:lnTo>
                    <a:pt x="4165" y="1381"/>
                  </a:lnTo>
                  <a:lnTo>
                    <a:pt x="3502" y="1381"/>
                  </a:lnTo>
                  <a:lnTo>
                    <a:pt x="3502" y="3083"/>
                  </a:lnTo>
                  <a:lnTo>
                    <a:pt x="3764" y="3083"/>
                  </a:lnTo>
                  <a:cubicBezTo>
                    <a:pt x="3860" y="3083"/>
                    <a:pt x="3938" y="3153"/>
                    <a:pt x="3947" y="3249"/>
                  </a:cubicBezTo>
                  <a:cubicBezTo>
                    <a:pt x="3956" y="3354"/>
                    <a:pt x="3868" y="3459"/>
                    <a:pt x="3764" y="3459"/>
                  </a:cubicBezTo>
                  <a:lnTo>
                    <a:pt x="2856" y="3459"/>
                  </a:lnTo>
                  <a:cubicBezTo>
                    <a:pt x="2760" y="3459"/>
                    <a:pt x="2681" y="3389"/>
                    <a:pt x="2672" y="3293"/>
                  </a:cubicBezTo>
                  <a:cubicBezTo>
                    <a:pt x="2655" y="3188"/>
                    <a:pt x="2751" y="3083"/>
                    <a:pt x="2856" y="3083"/>
                  </a:cubicBezTo>
                  <a:lnTo>
                    <a:pt x="3126" y="3083"/>
                  </a:lnTo>
                  <a:lnTo>
                    <a:pt x="3126" y="1381"/>
                  </a:lnTo>
                  <a:lnTo>
                    <a:pt x="2471" y="1381"/>
                  </a:lnTo>
                  <a:lnTo>
                    <a:pt x="2751" y="2097"/>
                  </a:lnTo>
                  <a:cubicBezTo>
                    <a:pt x="2760" y="2114"/>
                    <a:pt x="2760" y="2140"/>
                    <a:pt x="2760" y="2158"/>
                  </a:cubicBezTo>
                  <a:lnTo>
                    <a:pt x="2760" y="2542"/>
                  </a:lnTo>
                  <a:cubicBezTo>
                    <a:pt x="2760" y="2655"/>
                    <a:pt x="2716" y="2778"/>
                    <a:pt x="2637" y="2874"/>
                  </a:cubicBezTo>
                  <a:cubicBezTo>
                    <a:pt x="2529" y="3013"/>
                    <a:pt x="2372" y="3075"/>
                    <a:pt x="2215" y="3075"/>
                  </a:cubicBezTo>
                  <a:cubicBezTo>
                    <a:pt x="1929" y="3075"/>
                    <a:pt x="1642" y="2869"/>
                    <a:pt x="1642" y="2542"/>
                  </a:cubicBezTo>
                  <a:lnTo>
                    <a:pt x="1642" y="2158"/>
                  </a:lnTo>
                  <a:cubicBezTo>
                    <a:pt x="1642" y="2123"/>
                    <a:pt x="1659" y="2105"/>
                    <a:pt x="1668" y="2070"/>
                  </a:cubicBezTo>
                  <a:cubicBezTo>
                    <a:pt x="1668" y="2062"/>
                    <a:pt x="1668" y="2062"/>
                    <a:pt x="1677" y="2044"/>
                  </a:cubicBezTo>
                  <a:lnTo>
                    <a:pt x="2035" y="1119"/>
                  </a:lnTo>
                  <a:cubicBezTo>
                    <a:pt x="2061" y="1057"/>
                    <a:pt x="2113" y="1023"/>
                    <a:pt x="2175" y="1014"/>
                  </a:cubicBezTo>
                  <a:cubicBezTo>
                    <a:pt x="2192" y="1014"/>
                    <a:pt x="2209" y="1005"/>
                    <a:pt x="2218" y="1005"/>
                  </a:cubicBezTo>
                  <a:lnTo>
                    <a:pt x="3126" y="1005"/>
                  </a:lnTo>
                  <a:lnTo>
                    <a:pt x="3126" y="612"/>
                  </a:lnTo>
                  <a:cubicBezTo>
                    <a:pt x="3126" y="507"/>
                    <a:pt x="3196" y="438"/>
                    <a:pt x="3292" y="420"/>
                  </a:cubicBezTo>
                  <a:cubicBezTo>
                    <a:pt x="3297" y="420"/>
                    <a:pt x="3302" y="419"/>
                    <a:pt x="3307" y="419"/>
                  </a:cubicBezTo>
                  <a:close/>
                  <a:moveTo>
                    <a:pt x="184" y="1"/>
                  </a:moveTo>
                  <a:cubicBezTo>
                    <a:pt x="88" y="1"/>
                    <a:pt x="0" y="88"/>
                    <a:pt x="0" y="184"/>
                  </a:cubicBezTo>
                  <a:lnTo>
                    <a:pt x="0" y="3843"/>
                  </a:lnTo>
                  <a:lnTo>
                    <a:pt x="6313" y="3843"/>
                  </a:lnTo>
                  <a:lnTo>
                    <a:pt x="6313" y="176"/>
                  </a:lnTo>
                  <a:cubicBezTo>
                    <a:pt x="6313" y="71"/>
                    <a:pt x="6226" y="1"/>
                    <a:pt x="6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3"/>
            <p:cNvSpPr/>
            <p:nvPr/>
          </p:nvSpPr>
          <p:spPr>
            <a:xfrm>
              <a:off x="4261399" y="4261100"/>
              <a:ext cx="166915" cy="43613"/>
            </a:xfrm>
            <a:custGeom>
              <a:rect b="b" l="l" r="r" t="t"/>
              <a:pathLst>
                <a:path extrusionOk="0" h="874" w="3345">
                  <a:moveTo>
                    <a:pt x="551" y="1"/>
                  </a:moveTo>
                  <a:lnTo>
                    <a:pt x="551" y="507"/>
                  </a:lnTo>
                  <a:lnTo>
                    <a:pt x="193" y="507"/>
                  </a:lnTo>
                  <a:cubicBezTo>
                    <a:pt x="97" y="507"/>
                    <a:pt x="18" y="568"/>
                    <a:pt x="9" y="673"/>
                  </a:cubicBezTo>
                  <a:cubicBezTo>
                    <a:pt x="1" y="778"/>
                    <a:pt x="88" y="874"/>
                    <a:pt x="193" y="874"/>
                  </a:cubicBezTo>
                  <a:lnTo>
                    <a:pt x="3153" y="874"/>
                  </a:lnTo>
                  <a:cubicBezTo>
                    <a:pt x="3249" y="874"/>
                    <a:pt x="3327" y="813"/>
                    <a:pt x="3336" y="717"/>
                  </a:cubicBezTo>
                  <a:cubicBezTo>
                    <a:pt x="3345" y="603"/>
                    <a:pt x="3258" y="507"/>
                    <a:pt x="3153" y="507"/>
                  </a:cubicBezTo>
                  <a:lnTo>
                    <a:pt x="2777" y="50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83"/>
          <p:cNvSpPr/>
          <p:nvPr/>
        </p:nvSpPr>
        <p:spPr>
          <a:xfrm>
            <a:off x="5481680" y="2490736"/>
            <a:ext cx="77583" cy="93100"/>
          </a:xfrm>
          <a:custGeom>
            <a:rect b="b" l="l" r="r" t="t"/>
            <a:pathLst>
              <a:path extrusionOk="0" h="1206" w="1005">
                <a:moveTo>
                  <a:pt x="507" y="1"/>
                </a:moveTo>
                <a:lnTo>
                  <a:pt x="333" y="411"/>
                </a:lnTo>
                <a:lnTo>
                  <a:pt x="1" y="603"/>
                </a:lnTo>
                <a:lnTo>
                  <a:pt x="333" y="804"/>
                </a:lnTo>
                <a:lnTo>
                  <a:pt x="507" y="1206"/>
                </a:lnTo>
                <a:lnTo>
                  <a:pt x="691" y="804"/>
                </a:lnTo>
                <a:lnTo>
                  <a:pt x="1005" y="603"/>
                </a:lnTo>
                <a:lnTo>
                  <a:pt x="691" y="411"/>
                </a:lnTo>
                <a:lnTo>
                  <a:pt x="5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3"/>
          <p:cNvSpPr/>
          <p:nvPr/>
        </p:nvSpPr>
        <p:spPr>
          <a:xfrm>
            <a:off x="1094071" y="25781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3"/>
          <p:cNvSpPr/>
          <p:nvPr/>
        </p:nvSpPr>
        <p:spPr>
          <a:xfrm>
            <a:off x="497221" y="19401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3"/>
          <p:cNvSpPr/>
          <p:nvPr/>
        </p:nvSpPr>
        <p:spPr>
          <a:xfrm>
            <a:off x="1020458" y="15701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3"/>
          <p:cNvSpPr/>
          <p:nvPr/>
        </p:nvSpPr>
        <p:spPr>
          <a:xfrm>
            <a:off x="519808" y="392943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3"/>
          <p:cNvSpPr/>
          <p:nvPr/>
        </p:nvSpPr>
        <p:spPr>
          <a:xfrm>
            <a:off x="1119246" y="363560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3"/>
          <p:cNvSpPr/>
          <p:nvPr/>
        </p:nvSpPr>
        <p:spPr>
          <a:xfrm>
            <a:off x="1122600" y="491024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3"/>
          <p:cNvSpPr txBox="1"/>
          <p:nvPr>
            <p:ph idx="4294967295" type="title"/>
          </p:nvPr>
        </p:nvSpPr>
        <p:spPr>
          <a:xfrm>
            <a:off x="1369666" y="56095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4" name="Google Shape;1504;p83"/>
          <p:cNvSpPr/>
          <p:nvPr/>
        </p:nvSpPr>
        <p:spPr>
          <a:xfrm>
            <a:off x="497221" y="28608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참고 자료</a:t>
            </a:r>
            <a:endParaRPr/>
          </a:p>
        </p:txBody>
      </p:sp>
      <p:sp>
        <p:nvSpPr>
          <p:cNvPr id="1510" name="Google Shape;1510;p84"/>
          <p:cNvSpPr txBox="1"/>
          <p:nvPr>
            <p:ph idx="1" type="subTitle"/>
          </p:nvPr>
        </p:nvSpPr>
        <p:spPr>
          <a:xfrm>
            <a:off x="1541475" y="1490400"/>
            <a:ext cx="7094700" cy="24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종합법률정보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https://glaw.scourt.go.kr/wsjo/panre/sjo050.do#1702325829971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국가법령정보센터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https://www.law.go.kr/precSc.do?menuId=7&amp;subMenuId=47&amp;tabMenuId=213&amp;query=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헌법재판소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https://www.ccourt.go.kr/site/kor/ex/bbs/List.do?cbIdx=1106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한국법제연구원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https://www.klri.re.kr/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1" name="Google Shape;1511;p84"/>
          <p:cNvSpPr txBox="1"/>
          <p:nvPr>
            <p:ph idx="2" type="subTitle"/>
          </p:nvPr>
        </p:nvSpPr>
        <p:spPr>
          <a:xfrm>
            <a:off x="1540117" y="1059313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SITES</a:t>
            </a:r>
            <a:endParaRPr/>
          </a:p>
        </p:txBody>
      </p:sp>
      <p:sp>
        <p:nvSpPr>
          <p:cNvPr id="1512" name="Google Shape;1512;p84"/>
          <p:cNvSpPr txBox="1"/>
          <p:nvPr>
            <p:ph idx="4" type="subTitle"/>
          </p:nvPr>
        </p:nvSpPr>
        <p:spPr>
          <a:xfrm>
            <a:off x="1545292" y="4209357"/>
            <a:ext cx="60534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WITH CHAT GPT 4.0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85"/>
          <p:cNvSpPr txBox="1"/>
          <p:nvPr>
            <p:ph type="title"/>
          </p:nvPr>
        </p:nvSpPr>
        <p:spPr>
          <a:xfrm>
            <a:off x="1175575" y="705550"/>
            <a:ext cx="4425000" cy="10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18" name="Google Shape;1518;p85"/>
          <p:cNvSpPr txBox="1"/>
          <p:nvPr>
            <p:ph idx="1" type="subTitle"/>
          </p:nvPr>
        </p:nvSpPr>
        <p:spPr>
          <a:xfrm>
            <a:off x="1335750" y="1793475"/>
            <a:ext cx="3858900" cy="10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519" name="Google Shape;1519;p85"/>
          <p:cNvSpPr txBox="1"/>
          <p:nvPr/>
        </p:nvSpPr>
        <p:spPr>
          <a:xfrm>
            <a:off x="1329675" y="4118724"/>
            <a:ext cx="3858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Please keep this slide for attribution</a:t>
            </a:r>
            <a:endParaRPr sz="10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grpSp>
        <p:nvGrpSpPr>
          <p:cNvPr id="1520" name="Google Shape;1520;p85"/>
          <p:cNvGrpSpPr/>
          <p:nvPr/>
        </p:nvGrpSpPr>
        <p:grpSpPr>
          <a:xfrm>
            <a:off x="4910515" y="1512925"/>
            <a:ext cx="3639834" cy="2394137"/>
            <a:chOff x="4904090" y="1487225"/>
            <a:chExt cx="3639834" cy="2394137"/>
          </a:xfrm>
        </p:grpSpPr>
        <p:sp>
          <p:nvSpPr>
            <p:cNvPr id="1521" name="Google Shape;1521;p85"/>
            <p:cNvSpPr/>
            <p:nvPr/>
          </p:nvSpPr>
          <p:spPr>
            <a:xfrm>
              <a:off x="5326534" y="1487225"/>
              <a:ext cx="3011967" cy="2306140"/>
            </a:xfrm>
            <a:custGeom>
              <a:rect b="b" l="l" r="r" t="t"/>
              <a:pathLst>
                <a:path extrusionOk="0" h="88468" w="115556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5"/>
            <p:cNvSpPr/>
            <p:nvPr/>
          </p:nvSpPr>
          <p:spPr>
            <a:xfrm>
              <a:off x="4981446" y="1545848"/>
              <a:ext cx="3324330" cy="2232655"/>
            </a:xfrm>
            <a:custGeom>
              <a:rect b="b" l="l" r="r" t="t"/>
              <a:pathLst>
                <a:path extrusionOk="0" h="85649" w="12754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523" name="Google Shape;1523;p85"/>
            <p:cNvSpPr/>
            <p:nvPr/>
          </p:nvSpPr>
          <p:spPr>
            <a:xfrm flipH="1">
              <a:off x="4936427" y="3778484"/>
              <a:ext cx="3324553" cy="54390"/>
            </a:xfrm>
            <a:custGeom>
              <a:rect b="b" l="l" r="r" t="t"/>
              <a:pathLst>
                <a:path extrusionOk="0" h="2483" w="129423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5"/>
            <p:cNvSpPr/>
            <p:nvPr/>
          </p:nvSpPr>
          <p:spPr>
            <a:xfrm>
              <a:off x="8169300" y="2551322"/>
              <a:ext cx="62294" cy="73136"/>
            </a:xfrm>
            <a:custGeom>
              <a:rect b="b" l="l" r="r" t="t"/>
              <a:pathLst>
                <a:path extrusionOk="0" h="769" w="655">
                  <a:moveTo>
                    <a:pt x="332" y="0"/>
                  </a:moveTo>
                  <a:lnTo>
                    <a:pt x="210" y="254"/>
                  </a:lnTo>
                  <a:lnTo>
                    <a:pt x="0" y="385"/>
                  </a:lnTo>
                  <a:lnTo>
                    <a:pt x="210" y="516"/>
                  </a:lnTo>
                  <a:lnTo>
                    <a:pt x="332" y="769"/>
                  </a:lnTo>
                  <a:lnTo>
                    <a:pt x="445" y="516"/>
                  </a:lnTo>
                  <a:lnTo>
                    <a:pt x="655" y="385"/>
                  </a:lnTo>
                  <a:lnTo>
                    <a:pt x="445" y="25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5"/>
            <p:cNvSpPr/>
            <p:nvPr/>
          </p:nvSpPr>
          <p:spPr>
            <a:xfrm>
              <a:off x="8200779" y="2252408"/>
              <a:ext cx="92347" cy="110512"/>
            </a:xfrm>
            <a:custGeom>
              <a:rect b="b" l="l" r="r" t="t"/>
              <a:pathLst>
                <a:path extrusionOk="0" h="1162" w="971">
                  <a:moveTo>
                    <a:pt x="490" y="0"/>
                  </a:moveTo>
                  <a:lnTo>
                    <a:pt x="315" y="384"/>
                  </a:lnTo>
                  <a:lnTo>
                    <a:pt x="1" y="576"/>
                  </a:lnTo>
                  <a:lnTo>
                    <a:pt x="315" y="777"/>
                  </a:lnTo>
                  <a:lnTo>
                    <a:pt x="490" y="1161"/>
                  </a:lnTo>
                  <a:lnTo>
                    <a:pt x="656" y="777"/>
                  </a:lnTo>
                  <a:lnTo>
                    <a:pt x="970" y="576"/>
                  </a:lnTo>
                  <a:lnTo>
                    <a:pt x="656" y="38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5"/>
            <p:cNvSpPr/>
            <p:nvPr/>
          </p:nvSpPr>
          <p:spPr>
            <a:xfrm>
              <a:off x="7426251" y="2414276"/>
              <a:ext cx="745623" cy="926037"/>
            </a:xfrm>
            <a:custGeom>
              <a:rect b="b" l="l" r="r" t="t"/>
              <a:pathLst>
                <a:path extrusionOk="0" h="9737" w="7840">
                  <a:moveTo>
                    <a:pt x="5700" y="1"/>
                  </a:moveTo>
                  <a:cubicBezTo>
                    <a:pt x="5686" y="1"/>
                    <a:pt x="0" y="3553"/>
                    <a:pt x="1614" y="9736"/>
                  </a:cubicBezTo>
                  <a:cubicBezTo>
                    <a:pt x="1614" y="9736"/>
                    <a:pt x="7839" y="6855"/>
                    <a:pt x="5700" y="1"/>
                  </a:cubicBezTo>
                  <a:cubicBezTo>
                    <a:pt x="5700" y="1"/>
                    <a:pt x="5700" y="1"/>
                    <a:pt x="5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5"/>
            <p:cNvSpPr/>
            <p:nvPr/>
          </p:nvSpPr>
          <p:spPr>
            <a:xfrm>
              <a:off x="7593730" y="2440145"/>
              <a:ext cx="390501" cy="872493"/>
            </a:xfrm>
            <a:custGeom>
              <a:rect b="b" l="l" r="r" t="t"/>
              <a:pathLst>
                <a:path extrusionOk="0" h="9174" w="4106">
                  <a:moveTo>
                    <a:pt x="3823" y="0"/>
                  </a:moveTo>
                  <a:cubicBezTo>
                    <a:pt x="3810" y="0"/>
                    <a:pt x="3798" y="8"/>
                    <a:pt x="3791" y="26"/>
                  </a:cubicBezTo>
                  <a:cubicBezTo>
                    <a:pt x="3773" y="122"/>
                    <a:pt x="3747" y="209"/>
                    <a:pt x="3782" y="288"/>
                  </a:cubicBezTo>
                  <a:cubicBezTo>
                    <a:pt x="3633" y="907"/>
                    <a:pt x="3433" y="1519"/>
                    <a:pt x="3223" y="2121"/>
                  </a:cubicBezTo>
                  <a:cubicBezTo>
                    <a:pt x="3101" y="1868"/>
                    <a:pt x="3022" y="1606"/>
                    <a:pt x="2996" y="1335"/>
                  </a:cubicBezTo>
                  <a:cubicBezTo>
                    <a:pt x="2996" y="1248"/>
                    <a:pt x="2987" y="1169"/>
                    <a:pt x="2996" y="1091"/>
                  </a:cubicBezTo>
                  <a:cubicBezTo>
                    <a:pt x="2996" y="1073"/>
                    <a:pt x="3005" y="1047"/>
                    <a:pt x="3005" y="1030"/>
                  </a:cubicBezTo>
                  <a:lnTo>
                    <a:pt x="3005" y="1021"/>
                  </a:lnTo>
                  <a:cubicBezTo>
                    <a:pt x="3016" y="993"/>
                    <a:pt x="2991" y="972"/>
                    <a:pt x="2970" y="972"/>
                  </a:cubicBezTo>
                  <a:cubicBezTo>
                    <a:pt x="2958" y="972"/>
                    <a:pt x="2947" y="979"/>
                    <a:pt x="2944" y="995"/>
                  </a:cubicBezTo>
                  <a:cubicBezTo>
                    <a:pt x="2917" y="1108"/>
                    <a:pt x="2917" y="1222"/>
                    <a:pt x="2926" y="1335"/>
                  </a:cubicBezTo>
                  <a:cubicBezTo>
                    <a:pt x="2952" y="1641"/>
                    <a:pt x="3057" y="1938"/>
                    <a:pt x="3188" y="2208"/>
                  </a:cubicBezTo>
                  <a:cubicBezTo>
                    <a:pt x="3136" y="2357"/>
                    <a:pt x="3083" y="2514"/>
                    <a:pt x="3031" y="2654"/>
                  </a:cubicBezTo>
                  <a:cubicBezTo>
                    <a:pt x="2743" y="3440"/>
                    <a:pt x="2420" y="4217"/>
                    <a:pt x="2079" y="4976"/>
                  </a:cubicBezTo>
                  <a:cubicBezTo>
                    <a:pt x="1983" y="4688"/>
                    <a:pt x="1913" y="4391"/>
                    <a:pt x="1870" y="4086"/>
                  </a:cubicBezTo>
                  <a:cubicBezTo>
                    <a:pt x="1809" y="3623"/>
                    <a:pt x="1817" y="3160"/>
                    <a:pt x="1870" y="2697"/>
                  </a:cubicBezTo>
                  <a:cubicBezTo>
                    <a:pt x="1905" y="2514"/>
                    <a:pt x="1922" y="2313"/>
                    <a:pt x="1983" y="2130"/>
                  </a:cubicBezTo>
                  <a:cubicBezTo>
                    <a:pt x="1988" y="2104"/>
                    <a:pt x="1966" y="2087"/>
                    <a:pt x="1945" y="2087"/>
                  </a:cubicBezTo>
                  <a:cubicBezTo>
                    <a:pt x="1930" y="2087"/>
                    <a:pt x="1917" y="2095"/>
                    <a:pt x="1913" y="2112"/>
                  </a:cubicBezTo>
                  <a:cubicBezTo>
                    <a:pt x="1905" y="2182"/>
                    <a:pt x="1878" y="2252"/>
                    <a:pt x="1870" y="2313"/>
                  </a:cubicBezTo>
                  <a:cubicBezTo>
                    <a:pt x="1686" y="3221"/>
                    <a:pt x="1730" y="4191"/>
                    <a:pt x="2036" y="5064"/>
                  </a:cubicBezTo>
                  <a:cubicBezTo>
                    <a:pt x="1730" y="5754"/>
                    <a:pt x="1416" y="6417"/>
                    <a:pt x="1084" y="7089"/>
                  </a:cubicBezTo>
                  <a:cubicBezTo>
                    <a:pt x="1031" y="7177"/>
                    <a:pt x="988" y="7273"/>
                    <a:pt x="944" y="7360"/>
                  </a:cubicBezTo>
                  <a:cubicBezTo>
                    <a:pt x="831" y="7116"/>
                    <a:pt x="769" y="6871"/>
                    <a:pt x="726" y="6609"/>
                  </a:cubicBezTo>
                  <a:cubicBezTo>
                    <a:pt x="639" y="6138"/>
                    <a:pt x="630" y="5657"/>
                    <a:pt x="647" y="5177"/>
                  </a:cubicBezTo>
                  <a:cubicBezTo>
                    <a:pt x="656" y="4959"/>
                    <a:pt x="673" y="4732"/>
                    <a:pt x="700" y="4496"/>
                  </a:cubicBezTo>
                  <a:cubicBezTo>
                    <a:pt x="709" y="4481"/>
                    <a:pt x="692" y="4470"/>
                    <a:pt x="673" y="4470"/>
                  </a:cubicBezTo>
                  <a:cubicBezTo>
                    <a:pt x="658" y="4470"/>
                    <a:pt x="642" y="4477"/>
                    <a:pt x="639" y="4496"/>
                  </a:cubicBezTo>
                  <a:cubicBezTo>
                    <a:pt x="630" y="4575"/>
                    <a:pt x="612" y="4662"/>
                    <a:pt x="604" y="4741"/>
                  </a:cubicBezTo>
                  <a:cubicBezTo>
                    <a:pt x="560" y="5151"/>
                    <a:pt x="551" y="5570"/>
                    <a:pt x="569" y="5981"/>
                  </a:cubicBezTo>
                  <a:cubicBezTo>
                    <a:pt x="604" y="6478"/>
                    <a:pt x="682" y="6985"/>
                    <a:pt x="892" y="7447"/>
                  </a:cubicBezTo>
                  <a:cubicBezTo>
                    <a:pt x="700" y="7832"/>
                    <a:pt x="508" y="8198"/>
                    <a:pt x="307" y="8574"/>
                  </a:cubicBezTo>
                  <a:lnTo>
                    <a:pt x="19" y="9124"/>
                  </a:lnTo>
                  <a:cubicBezTo>
                    <a:pt x="0" y="9149"/>
                    <a:pt x="21" y="9173"/>
                    <a:pt x="44" y="9173"/>
                  </a:cubicBezTo>
                  <a:cubicBezTo>
                    <a:pt x="53" y="9173"/>
                    <a:pt x="63" y="9169"/>
                    <a:pt x="71" y="9159"/>
                  </a:cubicBezTo>
                  <a:lnTo>
                    <a:pt x="71" y="9150"/>
                  </a:lnTo>
                  <a:cubicBezTo>
                    <a:pt x="115" y="9080"/>
                    <a:pt x="158" y="8993"/>
                    <a:pt x="193" y="8932"/>
                  </a:cubicBezTo>
                  <a:cubicBezTo>
                    <a:pt x="281" y="8775"/>
                    <a:pt x="350" y="8617"/>
                    <a:pt x="438" y="8460"/>
                  </a:cubicBezTo>
                  <a:cubicBezTo>
                    <a:pt x="438" y="8452"/>
                    <a:pt x="455" y="8452"/>
                    <a:pt x="455" y="8443"/>
                  </a:cubicBezTo>
                  <a:cubicBezTo>
                    <a:pt x="726" y="8312"/>
                    <a:pt x="979" y="8146"/>
                    <a:pt x="1215" y="7971"/>
                  </a:cubicBezTo>
                  <a:cubicBezTo>
                    <a:pt x="1660" y="7631"/>
                    <a:pt x="2079" y="7247"/>
                    <a:pt x="2481" y="6845"/>
                  </a:cubicBezTo>
                  <a:cubicBezTo>
                    <a:pt x="2664" y="6653"/>
                    <a:pt x="2865" y="6452"/>
                    <a:pt x="3048" y="6242"/>
                  </a:cubicBezTo>
                  <a:cubicBezTo>
                    <a:pt x="3067" y="6224"/>
                    <a:pt x="3051" y="6202"/>
                    <a:pt x="3028" y="6202"/>
                  </a:cubicBezTo>
                  <a:cubicBezTo>
                    <a:pt x="3018" y="6202"/>
                    <a:pt x="3007" y="6206"/>
                    <a:pt x="2996" y="6216"/>
                  </a:cubicBezTo>
                  <a:cubicBezTo>
                    <a:pt x="2935" y="6277"/>
                    <a:pt x="2865" y="6356"/>
                    <a:pt x="2804" y="6417"/>
                  </a:cubicBezTo>
                  <a:cubicBezTo>
                    <a:pt x="2472" y="6784"/>
                    <a:pt x="2123" y="7116"/>
                    <a:pt x="1765" y="7439"/>
                  </a:cubicBezTo>
                  <a:cubicBezTo>
                    <a:pt x="1372" y="7771"/>
                    <a:pt x="953" y="8111"/>
                    <a:pt x="481" y="8338"/>
                  </a:cubicBezTo>
                  <a:cubicBezTo>
                    <a:pt x="639" y="8041"/>
                    <a:pt x="787" y="7744"/>
                    <a:pt x="944" y="7447"/>
                  </a:cubicBezTo>
                  <a:cubicBezTo>
                    <a:pt x="1040" y="7255"/>
                    <a:pt x="1127" y="7089"/>
                    <a:pt x="1215" y="6897"/>
                  </a:cubicBezTo>
                  <a:cubicBezTo>
                    <a:pt x="1311" y="6679"/>
                    <a:pt x="1424" y="6478"/>
                    <a:pt x="1520" y="6260"/>
                  </a:cubicBezTo>
                  <a:cubicBezTo>
                    <a:pt x="1791" y="6190"/>
                    <a:pt x="2044" y="6068"/>
                    <a:pt x="2289" y="5919"/>
                  </a:cubicBezTo>
                  <a:cubicBezTo>
                    <a:pt x="2708" y="5640"/>
                    <a:pt x="3083" y="5282"/>
                    <a:pt x="3406" y="4907"/>
                  </a:cubicBezTo>
                  <a:cubicBezTo>
                    <a:pt x="3572" y="4714"/>
                    <a:pt x="3729" y="4522"/>
                    <a:pt x="3869" y="4313"/>
                  </a:cubicBezTo>
                  <a:cubicBezTo>
                    <a:pt x="3888" y="4288"/>
                    <a:pt x="3862" y="4267"/>
                    <a:pt x="3839" y="4267"/>
                  </a:cubicBezTo>
                  <a:cubicBezTo>
                    <a:pt x="3830" y="4267"/>
                    <a:pt x="3822" y="4270"/>
                    <a:pt x="3817" y="4278"/>
                  </a:cubicBezTo>
                  <a:cubicBezTo>
                    <a:pt x="3756" y="4348"/>
                    <a:pt x="3712" y="4426"/>
                    <a:pt x="3660" y="4487"/>
                  </a:cubicBezTo>
                  <a:cubicBezTo>
                    <a:pt x="3415" y="4828"/>
                    <a:pt x="3127" y="5142"/>
                    <a:pt x="2813" y="5430"/>
                  </a:cubicBezTo>
                  <a:cubicBezTo>
                    <a:pt x="2446" y="5754"/>
                    <a:pt x="2027" y="6059"/>
                    <a:pt x="1547" y="6190"/>
                  </a:cubicBezTo>
                  <a:cubicBezTo>
                    <a:pt x="1774" y="5719"/>
                    <a:pt x="1983" y="5256"/>
                    <a:pt x="2184" y="4784"/>
                  </a:cubicBezTo>
                  <a:cubicBezTo>
                    <a:pt x="2359" y="4400"/>
                    <a:pt x="2525" y="4016"/>
                    <a:pt x="2682" y="3623"/>
                  </a:cubicBezTo>
                  <a:cubicBezTo>
                    <a:pt x="2839" y="3562"/>
                    <a:pt x="2996" y="3466"/>
                    <a:pt x="3136" y="3352"/>
                  </a:cubicBezTo>
                  <a:cubicBezTo>
                    <a:pt x="3502" y="3082"/>
                    <a:pt x="3826" y="2732"/>
                    <a:pt x="4087" y="2374"/>
                  </a:cubicBezTo>
                  <a:cubicBezTo>
                    <a:pt x="4106" y="2350"/>
                    <a:pt x="4081" y="2325"/>
                    <a:pt x="4058" y="2325"/>
                  </a:cubicBezTo>
                  <a:cubicBezTo>
                    <a:pt x="4049" y="2325"/>
                    <a:pt x="4040" y="2329"/>
                    <a:pt x="4035" y="2339"/>
                  </a:cubicBezTo>
                  <a:cubicBezTo>
                    <a:pt x="4009" y="2383"/>
                    <a:pt x="3983" y="2418"/>
                    <a:pt x="3948" y="2462"/>
                  </a:cubicBezTo>
                  <a:cubicBezTo>
                    <a:pt x="3791" y="2654"/>
                    <a:pt x="3616" y="2837"/>
                    <a:pt x="3433" y="3012"/>
                  </a:cubicBezTo>
                  <a:cubicBezTo>
                    <a:pt x="3214" y="3221"/>
                    <a:pt x="2987" y="3405"/>
                    <a:pt x="2725" y="3536"/>
                  </a:cubicBezTo>
                  <a:cubicBezTo>
                    <a:pt x="2874" y="3160"/>
                    <a:pt x="3022" y="2776"/>
                    <a:pt x="3162" y="2392"/>
                  </a:cubicBezTo>
                  <a:cubicBezTo>
                    <a:pt x="3179" y="2339"/>
                    <a:pt x="3197" y="2296"/>
                    <a:pt x="3214" y="2243"/>
                  </a:cubicBezTo>
                  <a:lnTo>
                    <a:pt x="3214" y="2226"/>
                  </a:lnTo>
                  <a:cubicBezTo>
                    <a:pt x="3468" y="1519"/>
                    <a:pt x="3695" y="785"/>
                    <a:pt x="3860" y="43"/>
                  </a:cubicBezTo>
                  <a:cubicBezTo>
                    <a:pt x="3860" y="17"/>
                    <a:pt x="3842" y="0"/>
                    <a:pt x="3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5"/>
            <p:cNvSpPr/>
            <p:nvPr/>
          </p:nvSpPr>
          <p:spPr>
            <a:xfrm>
              <a:off x="7597153" y="2701587"/>
              <a:ext cx="946770" cy="774916"/>
            </a:xfrm>
            <a:custGeom>
              <a:rect b="b" l="l" r="r" t="t"/>
              <a:pathLst>
                <a:path extrusionOk="0" h="8148" w="9955">
                  <a:moveTo>
                    <a:pt x="9954" y="1"/>
                  </a:moveTo>
                  <a:cubicBezTo>
                    <a:pt x="9954" y="1"/>
                    <a:pt x="9954" y="1"/>
                    <a:pt x="9954" y="1"/>
                  </a:cubicBezTo>
                  <a:lnTo>
                    <a:pt x="9954" y="1"/>
                  </a:lnTo>
                  <a:cubicBezTo>
                    <a:pt x="9954" y="1"/>
                    <a:pt x="9954" y="1"/>
                    <a:pt x="9954" y="1"/>
                  </a:cubicBezTo>
                  <a:close/>
                  <a:moveTo>
                    <a:pt x="9954" y="1"/>
                  </a:moveTo>
                  <a:cubicBezTo>
                    <a:pt x="9934" y="12"/>
                    <a:pt x="1620" y="2502"/>
                    <a:pt x="0" y="8147"/>
                  </a:cubicBezTo>
                  <a:cubicBezTo>
                    <a:pt x="0" y="8147"/>
                    <a:pt x="8539" y="6314"/>
                    <a:pt x="9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5"/>
            <p:cNvSpPr/>
            <p:nvPr/>
          </p:nvSpPr>
          <p:spPr>
            <a:xfrm>
              <a:off x="7626350" y="2723271"/>
              <a:ext cx="893987" cy="729170"/>
            </a:xfrm>
            <a:custGeom>
              <a:rect b="b" l="l" r="r" t="t"/>
              <a:pathLst>
                <a:path extrusionOk="0" h="7667" w="9400">
                  <a:moveTo>
                    <a:pt x="9362" y="0"/>
                  </a:moveTo>
                  <a:cubicBezTo>
                    <a:pt x="9350" y="0"/>
                    <a:pt x="9336" y="5"/>
                    <a:pt x="9324" y="17"/>
                  </a:cubicBezTo>
                  <a:cubicBezTo>
                    <a:pt x="9245" y="105"/>
                    <a:pt x="9167" y="183"/>
                    <a:pt x="9071" y="236"/>
                  </a:cubicBezTo>
                  <a:cubicBezTo>
                    <a:pt x="8556" y="768"/>
                    <a:pt x="7997" y="1283"/>
                    <a:pt x="7429" y="1799"/>
                  </a:cubicBezTo>
                  <a:cubicBezTo>
                    <a:pt x="7447" y="1563"/>
                    <a:pt x="7499" y="1318"/>
                    <a:pt x="7621" y="1074"/>
                  </a:cubicBezTo>
                  <a:cubicBezTo>
                    <a:pt x="7647" y="1013"/>
                    <a:pt x="7691" y="934"/>
                    <a:pt x="7752" y="864"/>
                  </a:cubicBezTo>
                  <a:cubicBezTo>
                    <a:pt x="7761" y="847"/>
                    <a:pt x="7778" y="838"/>
                    <a:pt x="7796" y="812"/>
                  </a:cubicBezTo>
                  <a:lnTo>
                    <a:pt x="7805" y="803"/>
                  </a:lnTo>
                  <a:cubicBezTo>
                    <a:pt x="7828" y="780"/>
                    <a:pt x="7809" y="764"/>
                    <a:pt x="7785" y="764"/>
                  </a:cubicBezTo>
                  <a:cubicBezTo>
                    <a:pt x="7774" y="764"/>
                    <a:pt x="7761" y="768"/>
                    <a:pt x="7752" y="777"/>
                  </a:cubicBezTo>
                  <a:cubicBezTo>
                    <a:pt x="7665" y="864"/>
                    <a:pt x="7604" y="978"/>
                    <a:pt x="7551" y="1074"/>
                  </a:cubicBezTo>
                  <a:cubicBezTo>
                    <a:pt x="7412" y="1345"/>
                    <a:pt x="7359" y="1624"/>
                    <a:pt x="7359" y="1868"/>
                  </a:cubicBezTo>
                  <a:cubicBezTo>
                    <a:pt x="7211" y="1991"/>
                    <a:pt x="7071" y="2122"/>
                    <a:pt x="6931" y="2244"/>
                  </a:cubicBezTo>
                  <a:cubicBezTo>
                    <a:pt x="6163" y="2907"/>
                    <a:pt x="5377" y="3554"/>
                    <a:pt x="4574" y="4200"/>
                  </a:cubicBezTo>
                  <a:cubicBezTo>
                    <a:pt x="4618" y="3938"/>
                    <a:pt x="4714" y="3658"/>
                    <a:pt x="4836" y="3388"/>
                  </a:cubicBezTo>
                  <a:cubicBezTo>
                    <a:pt x="5028" y="2977"/>
                    <a:pt x="5290" y="2567"/>
                    <a:pt x="5613" y="2165"/>
                  </a:cubicBezTo>
                  <a:cubicBezTo>
                    <a:pt x="5744" y="1999"/>
                    <a:pt x="5884" y="1825"/>
                    <a:pt x="6050" y="1676"/>
                  </a:cubicBezTo>
                  <a:cubicBezTo>
                    <a:pt x="6067" y="1653"/>
                    <a:pt x="6050" y="1638"/>
                    <a:pt x="6026" y="1638"/>
                  </a:cubicBezTo>
                  <a:cubicBezTo>
                    <a:pt x="6014" y="1638"/>
                    <a:pt x="6000" y="1641"/>
                    <a:pt x="5988" y="1650"/>
                  </a:cubicBezTo>
                  <a:cubicBezTo>
                    <a:pt x="5936" y="1711"/>
                    <a:pt x="5884" y="1772"/>
                    <a:pt x="5831" y="1825"/>
                  </a:cubicBezTo>
                  <a:cubicBezTo>
                    <a:pt x="5115" y="2611"/>
                    <a:pt x="4626" y="3475"/>
                    <a:pt x="4487" y="4287"/>
                  </a:cubicBezTo>
                  <a:cubicBezTo>
                    <a:pt x="3779" y="4837"/>
                    <a:pt x="3046" y="5405"/>
                    <a:pt x="2312" y="5955"/>
                  </a:cubicBezTo>
                  <a:cubicBezTo>
                    <a:pt x="2216" y="6033"/>
                    <a:pt x="2103" y="6103"/>
                    <a:pt x="2007" y="6182"/>
                  </a:cubicBezTo>
                  <a:cubicBezTo>
                    <a:pt x="2016" y="5955"/>
                    <a:pt x="2085" y="5710"/>
                    <a:pt x="2182" y="5483"/>
                  </a:cubicBezTo>
                  <a:cubicBezTo>
                    <a:pt x="2356" y="5055"/>
                    <a:pt x="2609" y="4619"/>
                    <a:pt x="2906" y="4208"/>
                  </a:cubicBezTo>
                  <a:cubicBezTo>
                    <a:pt x="3046" y="3999"/>
                    <a:pt x="3186" y="3798"/>
                    <a:pt x="3352" y="3606"/>
                  </a:cubicBezTo>
                  <a:cubicBezTo>
                    <a:pt x="3371" y="3586"/>
                    <a:pt x="3358" y="3575"/>
                    <a:pt x="3336" y="3575"/>
                  </a:cubicBezTo>
                  <a:cubicBezTo>
                    <a:pt x="3319" y="3575"/>
                    <a:pt x="3297" y="3582"/>
                    <a:pt x="3282" y="3597"/>
                  </a:cubicBezTo>
                  <a:cubicBezTo>
                    <a:pt x="3229" y="3658"/>
                    <a:pt x="3177" y="3728"/>
                    <a:pt x="3125" y="3798"/>
                  </a:cubicBezTo>
                  <a:cubicBezTo>
                    <a:pt x="2845" y="4165"/>
                    <a:pt x="2609" y="4523"/>
                    <a:pt x="2400" y="4890"/>
                  </a:cubicBezTo>
                  <a:cubicBezTo>
                    <a:pt x="2164" y="5344"/>
                    <a:pt x="1954" y="5798"/>
                    <a:pt x="1946" y="6226"/>
                  </a:cubicBezTo>
                  <a:cubicBezTo>
                    <a:pt x="1527" y="6540"/>
                    <a:pt x="1099" y="6845"/>
                    <a:pt x="680" y="7151"/>
                  </a:cubicBezTo>
                  <a:cubicBezTo>
                    <a:pt x="461" y="7308"/>
                    <a:pt x="252" y="7457"/>
                    <a:pt x="34" y="7614"/>
                  </a:cubicBezTo>
                  <a:cubicBezTo>
                    <a:pt x="1" y="7640"/>
                    <a:pt x="17" y="7667"/>
                    <a:pt x="47" y="7667"/>
                  </a:cubicBezTo>
                  <a:cubicBezTo>
                    <a:pt x="56" y="7667"/>
                    <a:pt x="67" y="7664"/>
                    <a:pt x="77" y="7657"/>
                  </a:cubicBezTo>
                  <a:cubicBezTo>
                    <a:pt x="77" y="7649"/>
                    <a:pt x="86" y="7649"/>
                    <a:pt x="86" y="7649"/>
                  </a:cubicBezTo>
                  <a:cubicBezTo>
                    <a:pt x="173" y="7588"/>
                    <a:pt x="261" y="7527"/>
                    <a:pt x="339" y="7465"/>
                  </a:cubicBezTo>
                  <a:cubicBezTo>
                    <a:pt x="514" y="7352"/>
                    <a:pt x="697" y="7221"/>
                    <a:pt x="872" y="7090"/>
                  </a:cubicBezTo>
                  <a:cubicBezTo>
                    <a:pt x="881" y="7090"/>
                    <a:pt x="881" y="7072"/>
                    <a:pt x="898" y="7072"/>
                  </a:cubicBezTo>
                  <a:cubicBezTo>
                    <a:pt x="1265" y="7003"/>
                    <a:pt x="1640" y="6880"/>
                    <a:pt x="2007" y="6749"/>
                  </a:cubicBezTo>
                  <a:cubicBezTo>
                    <a:pt x="2705" y="6505"/>
                    <a:pt x="3386" y="6217"/>
                    <a:pt x="4050" y="5911"/>
                  </a:cubicBezTo>
                  <a:cubicBezTo>
                    <a:pt x="4373" y="5754"/>
                    <a:pt x="4705" y="5606"/>
                    <a:pt x="5019" y="5440"/>
                  </a:cubicBezTo>
                  <a:cubicBezTo>
                    <a:pt x="5052" y="5413"/>
                    <a:pt x="5035" y="5387"/>
                    <a:pt x="5006" y="5387"/>
                  </a:cubicBezTo>
                  <a:cubicBezTo>
                    <a:pt x="4997" y="5387"/>
                    <a:pt x="4986" y="5390"/>
                    <a:pt x="4976" y="5396"/>
                  </a:cubicBezTo>
                  <a:cubicBezTo>
                    <a:pt x="4880" y="5448"/>
                    <a:pt x="4757" y="5501"/>
                    <a:pt x="4653" y="5562"/>
                  </a:cubicBezTo>
                  <a:cubicBezTo>
                    <a:pt x="4094" y="5833"/>
                    <a:pt x="3517" y="6095"/>
                    <a:pt x="2932" y="6339"/>
                  </a:cubicBezTo>
                  <a:cubicBezTo>
                    <a:pt x="2312" y="6583"/>
                    <a:pt x="1658" y="6837"/>
                    <a:pt x="1011" y="6994"/>
                  </a:cubicBezTo>
                  <a:cubicBezTo>
                    <a:pt x="1352" y="6749"/>
                    <a:pt x="1693" y="6505"/>
                    <a:pt x="2016" y="6260"/>
                  </a:cubicBezTo>
                  <a:cubicBezTo>
                    <a:pt x="2225" y="6112"/>
                    <a:pt x="2435" y="5964"/>
                    <a:pt x="2627" y="5806"/>
                  </a:cubicBezTo>
                  <a:cubicBezTo>
                    <a:pt x="2863" y="5632"/>
                    <a:pt x="3098" y="5448"/>
                    <a:pt x="3325" y="5274"/>
                  </a:cubicBezTo>
                  <a:cubicBezTo>
                    <a:pt x="3666" y="5248"/>
                    <a:pt x="4015" y="5169"/>
                    <a:pt x="4364" y="5055"/>
                  </a:cubicBezTo>
                  <a:cubicBezTo>
                    <a:pt x="5002" y="4863"/>
                    <a:pt x="5613" y="4575"/>
                    <a:pt x="6189" y="4278"/>
                  </a:cubicBezTo>
                  <a:cubicBezTo>
                    <a:pt x="6469" y="4130"/>
                    <a:pt x="6757" y="3973"/>
                    <a:pt x="7028" y="3816"/>
                  </a:cubicBezTo>
                  <a:cubicBezTo>
                    <a:pt x="7060" y="3790"/>
                    <a:pt x="7044" y="3759"/>
                    <a:pt x="7016" y="3759"/>
                  </a:cubicBezTo>
                  <a:cubicBezTo>
                    <a:pt x="7007" y="3759"/>
                    <a:pt x="6995" y="3763"/>
                    <a:pt x="6984" y="3772"/>
                  </a:cubicBezTo>
                  <a:cubicBezTo>
                    <a:pt x="6888" y="3824"/>
                    <a:pt x="6801" y="3877"/>
                    <a:pt x="6704" y="3938"/>
                  </a:cubicBezTo>
                  <a:cubicBezTo>
                    <a:pt x="6224" y="4200"/>
                    <a:pt x="5735" y="4444"/>
                    <a:pt x="5229" y="4663"/>
                  </a:cubicBezTo>
                  <a:cubicBezTo>
                    <a:pt x="4644" y="4916"/>
                    <a:pt x="3998" y="5143"/>
                    <a:pt x="3395" y="5204"/>
                  </a:cubicBezTo>
                  <a:cubicBezTo>
                    <a:pt x="3902" y="4820"/>
                    <a:pt x="4399" y="4427"/>
                    <a:pt x="4888" y="4034"/>
                  </a:cubicBezTo>
                  <a:cubicBezTo>
                    <a:pt x="5299" y="3702"/>
                    <a:pt x="5692" y="3388"/>
                    <a:pt x="6085" y="3065"/>
                  </a:cubicBezTo>
                  <a:cubicBezTo>
                    <a:pt x="6303" y="3004"/>
                    <a:pt x="6521" y="2942"/>
                    <a:pt x="6739" y="2864"/>
                  </a:cubicBezTo>
                  <a:cubicBezTo>
                    <a:pt x="7289" y="2672"/>
                    <a:pt x="7840" y="2410"/>
                    <a:pt x="8337" y="2113"/>
                  </a:cubicBezTo>
                  <a:cubicBezTo>
                    <a:pt x="8370" y="2087"/>
                    <a:pt x="8353" y="2060"/>
                    <a:pt x="8324" y="2060"/>
                  </a:cubicBezTo>
                  <a:cubicBezTo>
                    <a:pt x="8315" y="2060"/>
                    <a:pt x="8304" y="2063"/>
                    <a:pt x="8294" y="2069"/>
                  </a:cubicBezTo>
                  <a:lnTo>
                    <a:pt x="8136" y="2165"/>
                  </a:lnTo>
                  <a:cubicBezTo>
                    <a:pt x="7848" y="2322"/>
                    <a:pt x="7551" y="2471"/>
                    <a:pt x="7246" y="2602"/>
                  </a:cubicBezTo>
                  <a:cubicBezTo>
                    <a:pt x="6897" y="2759"/>
                    <a:pt x="6530" y="2899"/>
                    <a:pt x="6172" y="2986"/>
                  </a:cubicBezTo>
                  <a:cubicBezTo>
                    <a:pt x="6547" y="2672"/>
                    <a:pt x="6923" y="2349"/>
                    <a:pt x="7289" y="2026"/>
                  </a:cubicBezTo>
                  <a:cubicBezTo>
                    <a:pt x="7333" y="1982"/>
                    <a:pt x="7394" y="1938"/>
                    <a:pt x="7438" y="1895"/>
                  </a:cubicBezTo>
                  <a:lnTo>
                    <a:pt x="7447" y="1895"/>
                  </a:lnTo>
                  <a:cubicBezTo>
                    <a:pt x="8119" y="1292"/>
                    <a:pt x="8774" y="672"/>
                    <a:pt x="9376" y="35"/>
                  </a:cubicBezTo>
                  <a:cubicBezTo>
                    <a:pt x="9399" y="18"/>
                    <a:pt x="9385" y="0"/>
                    <a:pt x="9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5"/>
            <p:cNvSpPr/>
            <p:nvPr/>
          </p:nvSpPr>
          <p:spPr>
            <a:xfrm>
              <a:off x="5456360" y="2410187"/>
              <a:ext cx="220929" cy="1129467"/>
            </a:xfrm>
            <a:custGeom>
              <a:rect b="b" l="l" r="r" t="t"/>
              <a:pathLst>
                <a:path extrusionOk="0" h="11876" w="2323">
                  <a:moveTo>
                    <a:pt x="0" y="0"/>
                  </a:moveTo>
                  <a:lnTo>
                    <a:pt x="0" y="11875"/>
                  </a:lnTo>
                  <a:lnTo>
                    <a:pt x="2323" y="11875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5"/>
            <p:cNvSpPr/>
            <p:nvPr/>
          </p:nvSpPr>
          <p:spPr>
            <a:xfrm>
              <a:off x="5483750" y="2410187"/>
              <a:ext cx="15027" cy="1129467"/>
            </a:xfrm>
            <a:custGeom>
              <a:rect b="b" l="l" r="r" t="t"/>
              <a:pathLst>
                <a:path extrusionOk="0" h="11876" w="158">
                  <a:moveTo>
                    <a:pt x="0" y="0"/>
                  </a:moveTo>
                  <a:lnTo>
                    <a:pt x="0" y="11875"/>
                  </a:lnTo>
                  <a:lnTo>
                    <a:pt x="157" y="1187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5"/>
            <p:cNvSpPr/>
            <p:nvPr/>
          </p:nvSpPr>
          <p:spPr>
            <a:xfrm>
              <a:off x="5533584" y="2410187"/>
              <a:ext cx="15027" cy="1129467"/>
            </a:xfrm>
            <a:custGeom>
              <a:rect b="b" l="l" r="r" t="t"/>
              <a:pathLst>
                <a:path extrusionOk="0" h="11876" w="158">
                  <a:moveTo>
                    <a:pt x="0" y="0"/>
                  </a:moveTo>
                  <a:lnTo>
                    <a:pt x="0" y="11875"/>
                  </a:lnTo>
                  <a:lnTo>
                    <a:pt x="157" y="1187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5"/>
            <p:cNvSpPr/>
            <p:nvPr/>
          </p:nvSpPr>
          <p:spPr>
            <a:xfrm>
              <a:off x="5585036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5"/>
            <p:cNvSpPr/>
            <p:nvPr/>
          </p:nvSpPr>
          <p:spPr>
            <a:xfrm>
              <a:off x="5635726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5"/>
            <p:cNvSpPr/>
            <p:nvPr/>
          </p:nvSpPr>
          <p:spPr>
            <a:xfrm>
              <a:off x="5413175" y="2327998"/>
              <a:ext cx="306428" cy="127925"/>
            </a:xfrm>
            <a:custGeom>
              <a:rect b="b" l="l" r="r" t="t"/>
              <a:pathLst>
                <a:path extrusionOk="0" h="1136" w="3222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5"/>
            <p:cNvSpPr/>
            <p:nvPr/>
          </p:nvSpPr>
          <p:spPr>
            <a:xfrm>
              <a:off x="5413182" y="3539553"/>
              <a:ext cx="306428" cy="108039"/>
            </a:xfrm>
            <a:custGeom>
              <a:rect b="b" l="l" r="r" t="t"/>
              <a:pathLst>
                <a:path extrusionOk="0" h="1136" w="3222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5413182" y="3622579"/>
              <a:ext cx="306428" cy="25773"/>
            </a:xfrm>
            <a:custGeom>
              <a:rect b="b" l="l" r="r" t="t"/>
              <a:pathLst>
                <a:path extrusionOk="0" h="271" w="3222">
                  <a:moveTo>
                    <a:pt x="0" y="0"/>
                  </a:moveTo>
                  <a:lnTo>
                    <a:pt x="0" y="271"/>
                  </a:lnTo>
                  <a:lnTo>
                    <a:pt x="3222" y="271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5851612" y="2410187"/>
              <a:ext cx="220929" cy="1129467"/>
            </a:xfrm>
            <a:custGeom>
              <a:rect b="b" l="l" r="r" t="t"/>
              <a:pathLst>
                <a:path extrusionOk="0" h="11876" w="2323">
                  <a:moveTo>
                    <a:pt x="0" y="0"/>
                  </a:moveTo>
                  <a:lnTo>
                    <a:pt x="0" y="11875"/>
                  </a:lnTo>
                  <a:lnTo>
                    <a:pt x="2323" y="11875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5878146" y="2410187"/>
              <a:ext cx="15027" cy="1129467"/>
            </a:xfrm>
            <a:custGeom>
              <a:rect b="b" l="l" r="r" t="t"/>
              <a:pathLst>
                <a:path extrusionOk="0" h="11876" w="158">
                  <a:moveTo>
                    <a:pt x="1" y="0"/>
                  </a:moveTo>
                  <a:lnTo>
                    <a:pt x="1" y="11875"/>
                  </a:lnTo>
                  <a:lnTo>
                    <a:pt x="158" y="11875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5929693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5979432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5"/>
            <p:cNvSpPr/>
            <p:nvPr/>
          </p:nvSpPr>
          <p:spPr>
            <a:xfrm>
              <a:off x="6030123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5"/>
            <p:cNvSpPr/>
            <p:nvPr/>
          </p:nvSpPr>
          <p:spPr>
            <a:xfrm>
              <a:off x="5807574" y="2327998"/>
              <a:ext cx="306523" cy="127925"/>
            </a:xfrm>
            <a:custGeom>
              <a:rect b="b" l="l" r="r" t="t"/>
              <a:pathLst>
                <a:path extrusionOk="0" h="1136" w="3223">
                  <a:moveTo>
                    <a:pt x="1" y="0"/>
                  </a:moveTo>
                  <a:lnTo>
                    <a:pt x="1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5807579" y="3539553"/>
              <a:ext cx="306523" cy="108039"/>
            </a:xfrm>
            <a:custGeom>
              <a:rect b="b" l="l" r="r" t="t"/>
              <a:pathLst>
                <a:path extrusionOk="0" h="1136" w="3223">
                  <a:moveTo>
                    <a:pt x="1" y="0"/>
                  </a:moveTo>
                  <a:lnTo>
                    <a:pt x="1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5807579" y="3622579"/>
              <a:ext cx="306523" cy="25773"/>
            </a:xfrm>
            <a:custGeom>
              <a:rect b="b" l="l" r="r" t="t"/>
              <a:pathLst>
                <a:path extrusionOk="0" h="271" w="3223">
                  <a:moveTo>
                    <a:pt x="1" y="0"/>
                  </a:moveTo>
                  <a:lnTo>
                    <a:pt x="1" y="271"/>
                  </a:lnTo>
                  <a:lnTo>
                    <a:pt x="3222" y="271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6246009" y="2410187"/>
              <a:ext cx="221024" cy="1129467"/>
            </a:xfrm>
            <a:custGeom>
              <a:rect b="b" l="l" r="r" t="t"/>
              <a:pathLst>
                <a:path extrusionOk="0" h="11876" w="2324">
                  <a:moveTo>
                    <a:pt x="1" y="0"/>
                  </a:moveTo>
                  <a:lnTo>
                    <a:pt x="1" y="11875"/>
                  </a:lnTo>
                  <a:lnTo>
                    <a:pt x="2323" y="11875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6273399" y="2410187"/>
              <a:ext cx="15122" cy="1129467"/>
            </a:xfrm>
            <a:custGeom>
              <a:rect b="b" l="l" r="r" t="t"/>
              <a:pathLst>
                <a:path extrusionOk="0" h="11876" w="159">
                  <a:moveTo>
                    <a:pt x="1" y="0"/>
                  </a:moveTo>
                  <a:lnTo>
                    <a:pt x="1" y="11875"/>
                  </a:lnTo>
                  <a:lnTo>
                    <a:pt x="158" y="11875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5"/>
            <p:cNvSpPr/>
            <p:nvPr/>
          </p:nvSpPr>
          <p:spPr>
            <a:xfrm>
              <a:off x="6324090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6374780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424615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203686" y="2327998"/>
              <a:ext cx="305667" cy="127925"/>
            </a:xfrm>
            <a:custGeom>
              <a:rect b="b" l="l" r="r" t="t"/>
              <a:pathLst>
                <a:path extrusionOk="0" h="1136" w="3214">
                  <a:moveTo>
                    <a:pt x="0" y="0"/>
                  </a:moveTo>
                  <a:lnTo>
                    <a:pt x="0" y="1135"/>
                  </a:lnTo>
                  <a:lnTo>
                    <a:pt x="3214" y="1135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6203688" y="3539553"/>
              <a:ext cx="305667" cy="108039"/>
            </a:xfrm>
            <a:custGeom>
              <a:rect b="b" l="l" r="r" t="t"/>
              <a:pathLst>
                <a:path extrusionOk="0" h="1136" w="3214">
                  <a:moveTo>
                    <a:pt x="0" y="0"/>
                  </a:moveTo>
                  <a:lnTo>
                    <a:pt x="0" y="1135"/>
                  </a:lnTo>
                  <a:lnTo>
                    <a:pt x="3214" y="1135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5"/>
            <p:cNvSpPr/>
            <p:nvPr/>
          </p:nvSpPr>
          <p:spPr>
            <a:xfrm>
              <a:off x="6203688" y="3622579"/>
              <a:ext cx="305667" cy="25773"/>
            </a:xfrm>
            <a:custGeom>
              <a:rect b="b" l="l" r="r" t="t"/>
              <a:pathLst>
                <a:path extrusionOk="0" h="271" w="3214">
                  <a:moveTo>
                    <a:pt x="0" y="0"/>
                  </a:moveTo>
                  <a:lnTo>
                    <a:pt x="0" y="271"/>
                  </a:lnTo>
                  <a:lnTo>
                    <a:pt x="3214" y="271"/>
                  </a:lnTo>
                  <a:lnTo>
                    <a:pt x="3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>
              <a:off x="6641357" y="2410187"/>
              <a:ext cx="220929" cy="1129467"/>
            </a:xfrm>
            <a:custGeom>
              <a:rect b="b" l="l" r="r" t="t"/>
              <a:pathLst>
                <a:path extrusionOk="0" h="11876" w="2323">
                  <a:moveTo>
                    <a:pt x="0" y="0"/>
                  </a:moveTo>
                  <a:lnTo>
                    <a:pt x="0" y="11875"/>
                  </a:lnTo>
                  <a:lnTo>
                    <a:pt x="2323" y="11875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>
              <a:off x="6668747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>
              <a:off x="6719342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>
              <a:off x="6769177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>
              <a:off x="6819867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5"/>
            <p:cNvSpPr/>
            <p:nvPr/>
          </p:nvSpPr>
          <p:spPr>
            <a:xfrm>
              <a:off x="6597324" y="2327998"/>
              <a:ext cx="306523" cy="127925"/>
            </a:xfrm>
            <a:custGeom>
              <a:rect b="b" l="l" r="r" t="t"/>
              <a:pathLst>
                <a:path extrusionOk="0" h="1136" w="3223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5"/>
            <p:cNvSpPr/>
            <p:nvPr/>
          </p:nvSpPr>
          <p:spPr>
            <a:xfrm>
              <a:off x="6597324" y="3539553"/>
              <a:ext cx="306523" cy="108039"/>
            </a:xfrm>
            <a:custGeom>
              <a:rect b="b" l="l" r="r" t="t"/>
              <a:pathLst>
                <a:path extrusionOk="0" h="1136" w="3223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6597324" y="3622579"/>
              <a:ext cx="306523" cy="25773"/>
            </a:xfrm>
            <a:custGeom>
              <a:rect b="b" l="l" r="r" t="t"/>
              <a:pathLst>
                <a:path extrusionOk="0" h="271" w="3223">
                  <a:moveTo>
                    <a:pt x="0" y="0"/>
                  </a:moveTo>
                  <a:lnTo>
                    <a:pt x="0" y="271"/>
                  </a:lnTo>
                  <a:lnTo>
                    <a:pt x="3222" y="271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7035754" y="2410187"/>
              <a:ext cx="221024" cy="1129467"/>
            </a:xfrm>
            <a:custGeom>
              <a:rect b="b" l="l" r="r" t="t"/>
              <a:pathLst>
                <a:path extrusionOk="0" h="11876" w="2324">
                  <a:moveTo>
                    <a:pt x="0" y="0"/>
                  </a:moveTo>
                  <a:lnTo>
                    <a:pt x="0" y="11875"/>
                  </a:lnTo>
                  <a:lnTo>
                    <a:pt x="2323" y="11875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5"/>
            <p:cNvSpPr/>
            <p:nvPr/>
          </p:nvSpPr>
          <p:spPr>
            <a:xfrm>
              <a:off x="7063144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5"/>
            <p:cNvSpPr/>
            <p:nvPr/>
          </p:nvSpPr>
          <p:spPr>
            <a:xfrm>
              <a:off x="7113834" y="2410187"/>
              <a:ext cx="14171" cy="1129467"/>
            </a:xfrm>
            <a:custGeom>
              <a:rect b="b" l="l" r="r" t="t"/>
              <a:pathLst>
                <a:path extrusionOk="0" h="11876" w="149">
                  <a:moveTo>
                    <a:pt x="0" y="0"/>
                  </a:moveTo>
                  <a:lnTo>
                    <a:pt x="0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5"/>
            <p:cNvSpPr/>
            <p:nvPr/>
          </p:nvSpPr>
          <p:spPr>
            <a:xfrm>
              <a:off x="7164430" y="2410187"/>
              <a:ext cx="15122" cy="1129467"/>
            </a:xfrm>
            <a:custGeom>
              <a:rect b="b" l="l" r="r" t="t"/>
              <a:pathLst>
                <a:path extrusionOk="0" h="11876" w="159">
                  <a:moveTo>
                    <a:pt x="1" y="0"/>
                  </a:moveTo>
                  <a:lnTo>
                    <a:pt x="1" y="11875"/>
                  </a:lnTo>
                  <a:lnTo>
                    <a:pt x="158" y="11875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5"/>
            <p:cNvSpPr/>
            <p:nvPr/>
          </p:nvSpPr>
          <p:spPr>
            <a:xfrm>
              <a:off x="7214264" y="2410187"/>
              <a:ext cx="14266" cy="1129467"/>
            </a:xfrm>
            <a:custGeom>
              <a:rect b="b" l="l" r="r" t="t"/>
              <a:pathLst>
                <a:path extrusionOk="0" h="11876" w="150">
                  <a:moveTo>
                    <a:pt x="1" y="0"/>
                  </a:moveTo>
                  <a:lnTo>
                    <a:pt x="1" y="11875"/>
                  </a:lnTo>
                  <a:lnTo>
                    <a:pt x="149" y="1187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5"/>
            <p:cNvSpPr/>
            <p:nvPr/>
          </p:nvSpPr>
          <p:spPr>
            <a:xfrm>
              <a:off x="6993425" y="2332099"/>
              <a:ext cx="306523" cy="123824"/>
            </a:xfrm>
            <a:custGeom>
              <a:rect b="b" l="l" r="r" t="t"/>
              <a:pathLst>
                <a:path extrusionOk="0" h="1136" w="3223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6993433" y="3539553"/>
              <a:ext cx="306523" cy="108039"/>
            </a:xfrm>
            <a:custGeom>
              <a:rect b="b" l="l" r="r" t="t"/>
              <a:pathLst>
                <a:path extrusionOk="0" h="1136" w="3223">
                  <a:moveTo>
                    <a:pt x="0" y="0"/>
                  </a:moveTo>
                  <a:lnTo>
                    <a:pt x="0" y="1135"/>
                  </a:lnTo>
                  <a:lnTo>
                    <a:pt x="3222" y="1135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6993433" y="3622579"/>
              <a:ext cx="306523" cy="25773"/>
            </a:xfrm>
            <a:custGeom>
              <a:rect b="b" l="l" r="r" t="t"/>
              <a:pathLst>
                <a:path extrusionOk="0" h="271" w="3223">
                  <a:moveTo>
                    <a:pt x="0" y="0"/>
                  </a:moveTo>
                  <a:lnTo>
                    <a:pt x="0" y="271"/>
                  </a:lnTo>
                  <a:lnTo>
                    <a:pt x="3222" y="271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5296870" y="1656769"/>
              <a:ext cx="2117703" cy="690367"/>
            </a:xfrm>
            <a:custGeom>
              <a:rect b="b" l="l" r="r" t="t"/>
              <a:pathLst>
                <a:path extrusionOk="0" h="7259" w="22267">
                  <a:moveTo>
                    <a:pt x="11133" y="0"/>
                  </a:moveTo>
                  <a:cubicBezTo>
                    <a:pt x="10902" y="0"/>
                    <a:pt x="10671" y="59"/>
                    <a:pt x="10496" y="177"/>
                  </a:cubicBezTo>
                  <a:lnTo>
                    <a:pt x="350" y="6839"/>
                  </a:lnTo>
                  <a:cubicBezTo>
                    <a:pt x="1" y="7075"/>
                    <a:pt x="79" y="7258"/>
                    <a:pt x="542" y="7258"/>
                  </a:cubicBezTo>
                  <a:lnTo>
                    <a:pt x="21733" y="7258"/>
                  </a:lnTo>
                  <a:cubicBezTo>
                    <a:pt x="22196" y="7258"/>
                    <a:pt x="22266" y="7066"/>
                    <a:pt x="21917" y="6839"/>
                  </a:cubicBezTo>
                  <a:lnTo>
                    <a:pt x="11771" y="177"/>
                  </a:lnTo>
                  <a:cubicBezTo>
                    <a:pt x="11596" y="59"/>
                    <a:pt x="11365" y="0"/>
                    <a:pt x="11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5582563" y="1758911"/>
              <a:ext cx="1547929" cy="503486"/>
            </a:xfrm>
            <a:custGeom>
              <a:rect b="b" l="l" r="r" t="t"/>
              <a:pathLst>
                <a:path extrusionOk="0" h="5294" w="16276">
                  <a:moveTo>
                    <a:pt x="8134" y="0"/>
                  </a:moveTo>
                  <a:cubicBezTo>
                    <a:pt x="7966" y="0"/>
                    <a:pt x="7798" y="42"/>
                    <a:pt x="7667" y="125"/>
                  </a:cubicBezTo>
                  <a:lnTo>
                    <a:pt x="262" y="4997"/>
                  </a:lnTo>
                  <a:cubicBezTo>
                    <a:pt x="0" y="5154"/>
                    <a:pt x="70" y="5294"/>
                    <a:pt x="393" y="5294"/>
                  </a:cubicBezTo>
                  <a:lnTo>
                    <a:pt x="15883" y="5294"/>
                  </a:lnTo>
                  <a:cubicBezTo>
                    <a:pt x="16206" y="5294"/>
                    <a:pt x="16276" y="5154"/>
                    <a:pt x="16014" y="4997"/>
                  </a:cubicBezTo>
                  <a:lnTo>
                    <a:pt x="8601" y="125"/>
                  </a:lnTo>
                  <a:cubicBezTo>
                    <a:pt x="8470" y="42"/>
                    <a:pt x="8302" y="0"/>
                    <a:pt x="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6240208" y="1916880"/>
              <a:ext cx="231010" cy="230915"/>
            </a:xfrm>
            <a:custGeom>
              <a:rect b="b" l="l" r="r" t="t"/>
              <a:pathLst>
                <a:path extrusionOk="0" h="2428" w="2429">
                  <a:moveTo>
                    <a:pt x="1214" y="0"/>
                  </a:moveTo>
                  <a:cubicBezTo>
                    <a:pt x="551" y="0"/>
                    <a:pt x="1" y="542"/>
                    <a:pt x="1" y="1214"/>
                  </a:cubicBezTo>
                  <a:cubicBezTo>
                    <a:pt x="1" y="1886"/>
                    <a:pt x="551" y="2428"/>
                    <a:pt x="1214" y="2428"/>
                  </a:cubicBezTo>
                  <a:cubicBezTo>
                    <a:pt x="1887" y="2428"/>
                    <a:pt x="2428" y="1886"/>
                    <a:pt x="2428" y="1214"/>
                  </a:cubicBezTo>
                  <a:cubicBezTo>
                    <a:pt x="2428" y="542"/>
                    <a:pt x="1887" y="0"/>
                    <a:pt x="1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5"/>
            <p:cNvSpPr/>
            <p:nvPr/>
          </p:nvSpPr>
          <p:spPr>
            <a:xfrm>
              <a:off x="5309329" y="3648258"/>
              <a:ext cx="2092786" cy="110607"/>
            </a:xfrm>
            <a:custGeom>
              <a:rect b="b" l="l" r="r" t="t"/>
              <a:pathLst>
                <a:path extrusionOk="0" h="1163" w="22005">
                  <a:moveTo>
                    <a:pt x="1" y="1"/>
                  </a:moveTo>
                  <a:lnTo>
                    <a:pt x="1" y="1162"/>
                  </a:lnTo>
                  <a:lnTo>
                    <a:pt x="22004" y="1162"/>
                  </a:lnTo>
                  <a:lnTo>
                    <a:pt x="2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5247036" y="3730523"/>
              <a:ext cx="2218134" cy="54876"/>
            </a:xfrm>
            <a:custGeom>
              <a:rect b="b" l="l" r="r" t="t"/>
              <a:pathLst>
                <a:path extrusionOk="0" h="577" w="23323">
                  <a:moveTo>
                    <a:pt x="1" y="0"/>
                  </a:moveTo>
                  <a:lnTo>
                    <a:pt x="1" y="577"/>
                  </a:lnTo>
                  <a:lnTo>
                    <a:pt x="23323" y="577"/>
                  </a:lnTo>
                  <a:lnTo>
                    <a:pt x="2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5" name="Google Shape;1575;p85"/>
            <p:cNvGrpSpPr/>
            <p:nvPr/>
          </p:nvGrpSpPr>
          <p:grpSpPr>
            <a:xfrm>
              <a:off x="6700594" y="2347798"/>
              <a:ext cx="1308925" cy="1443504"/>
              <a:chOff x="6617957" y="2347798"/>
              <a:chExt cx="1308925" cy="1443504"/>
            </a:xfrm>
          </p:grpSpPr>
          <p:sp>
            <p:nvSpPr>
              <p:cNvPr id="1576" name="Google Shape;1576;p85"/>
              <p:cNvSpPr/>
              <p:nvPr/>
            </p:nvSpPr>
            <p:spPr>
              <a:xfrm>
                <a:off x="7637858" y="2347798"/>
                <a:ext cx="289024" cy="166244"/>
              </a:xfrm>
              <a:custGeom>
                <a:rect b="b" l="l" r="r" t="t"/>
                <a:pathLst>
                  <a:path extrusionOk="0" h="1748" w="3039">
                    <a:moveTo>
                      <a:pt x="1800" y="0"/>
                    </a:moveTo>
                    <a:cubicBezTo>
                      <a:pt x="739" y="0"/>
                      <a:pt x="0" y="1320"/>
                      <a:pt x="9" y="1337"/>
                    </a:cubicBezTo>
                    <a:cubicBezTo>
                      <a:pt x="353" y="1088"/>
                      <a:pt x="683" y="996"/>
                      <a:pt x="982" y="996"/>
                    </a:cubicBezTo>
                    <a:cubicBezTo>
                      <a:pt x="1837" y="996"/>
                      <a:pt x="2445" y="1747"/>
                      <a:pt x="2445" y="1747"/>
                    </a:cubicBezTo>
                    <a:cubicBezTo>
                      <a:pt x="3038" y="123"/>
                      <a:pt x="1956" y="10"/>
                      <a:pt x="1956" y="10"/>
                    </a:cubicBezTo>
                    <a:cubicBezTo>
                      <a:pt x="1903" y="3"/>
                      <a:pt x="1851" y="0"/>
                      <a:pt x="18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85"/>
              <p:cNvSpPr/>
              <p:nvPr/>
            </p:nvSpPr>
            <p:spPr>
              <a:xfrm>
                <a:off x="6617957" y="2348654"/>
                <a:ext cx="1175973" cy="1442648"/>
              </a:xfrm>
              <a:custGeom>
                <a:rect b="b" l="l" r="r" t="t"/>
                <a:pathLst>
                  <a:path extrusionOk="0" h="15169" w="12365">
                    <a:moveTo>
                      <a:pt x="4626" y="0"/>
                    </a:moveTo>
                    <a:cubicBezTo>
                      <a:pt x="4198" y="0"/>
                      <a:pt x="1442" y="112"/>
                      <a:pt x="1442" y="2987"/>
                    </a:cubicBezTo>
                    <a:cubicBezTo>
                      <a:pt x="1442" y="6096"/>
                      <a:pt x="1538" y="7580"/>
                      <a:pt x="1538" y="7580"/>
                    </a:cubicBezTo>
                    <a:cubicBezTo>
                      <a:pt x="1538" y="7580"/>
                      <a:pt x="2297" y="14670"/>
                      <a:pt x="1" y="15168"/>
                    </a:cubicBezTo>
                    <a:lnTo>
                      <a:pt x="7676" y="15168"/>
                    </a:lnTo>
                    <a:cubicBezTo>
                      <a:pt x="7676" y="15168"/>
                      <a:pt x="7695" y="15169"/>
                      <a:pt x="7731" y="15169"/>
                    </a:cubicBezTo>
                    <a:cubicBezTo>
                      <a:pt x="8160" y="15169"/>
                      <a:pt x="10924" y="15057"/>
                      <a:pt x="10924" y="12182"/>
                    </a:cubicBezTo>
                    <a:cubicBezTo>
                      <a:pt x="10924" y="9073"/>
                      <a:pt x="10627" y="7589"/>
                      <a:pt x="10627" y="7589"/>
                    </a:cubicBezTo>
                    <a:cubicBezTo>
                      <a:pt x="10627" y="7589"/>
                      <a:pt x="10051" y="481"/>
                      <a:pt x="12365" y="1"/>
                    </a:cubicBezTo>
                    <a:lnTo>
                      <a:pt x="4681" y="1"/>
                    </a:lnTo>
                    <a:cubicBezTo>
                      <a:pt x="4681" y="1"/>
                      <a:pt x="4662" y="0"/>
                      <a:pt x="46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85"/>
              <p:cNvSpPr/>
              <p:nvPr/>
            </p:nvSpPr>
            <p:spPr>
              <a:xfrm>
                <a:off x="7003323" y="3380919"/>
                <a:ext cx="265914" cy="266674"/>
              </a:xfrm>
              <a:custGeom>
                <a:rect b="b" l="l" r="r" t="t"/>
                <a:pathLst>
                  <a:path extrusionOk="0" h="2804" w="2796">
                    <a:moveTo>
                      <a:pt x="1948" y="0"/>
                    </a:moveTo>
                    <a:lnTo>
                      <a:pt x="1" y="1956"/>
                    </a:lnTo>
                    <a:lnTo>
                      <a:pt x="734" y="2061"/>
                    </a:lnTo>
                    <a:lnTo>
                      <a:pt x="848" y="2803"/>
                    </a:lnTo>
                    <a:lnTo>
                      <a:pt x="2795" y="847"/>
                    </a:lnTo>
                    <a:lnTo>
                      <a:pt x="19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85"/>
              <p:cNvSpPr/>
              <p:nvPr/>
            </p:nvSpPr>
            <p:spPr>
              <a:xfrm>
                <a:off x="7184402" y="3380919"/>
                <a:ext cx="265818" cy="265818"/>
              </a:xfrm>
              <a:custGeom>
                <a:rect b="b" l="l" r="r" t="t"/>
                <a:pathLst>
                  <a:path extrusionOk="0" h="2795" w="2795">
                    <a:moveTo>
                      <a:pt x="839" y="0"/>
                    </a:moveTo>
                    <a:lnTo>
                      <a:pt x="0" y="847"/>
                    </a:lnTo>
                    <a:lnTo>
                      <a:pt x="1956" y="2794"/>
                    </a:lnTo>
                    <a:lnTo>
                      <a:pt x="2061" y="2052"/>
                    </a:lnTo>
                    <a:lnTo>
                      <a:pt x="2795" y="1939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85"/>
              <p:cNvSpPr/>
              <p:nvPr/>
            </p:nvSpPr>
            <p:spPr>
              <a:xfrm>
                <a:off x="7109650" y="3314155"/>
                <a:ext cx="234244" cy="229964"/>
              </a:xfrm>
              <a:custGeom>
                <a:rect b="b" l="l" r="r" t="t"/>
                <a:pathLst>
                  <a:path extrusionOk="0" h="2418" w="2463">
                    <a:moveTo>
                      <a:pt x="985" y="0"/>
                    </a:moveTo>
                    <a:cubicBezTo>
                      <a:pt x="977" y="0"/>
                      <a:pt x="969" y="1"/>
                      <a:pt x="961" y="4"/>
                    </a:cubicBezTo>
                    <a:cubicBezTo>
                      <a:pt x="874" y="21"/>
                      <a:pt x="839" y="187"/>
                      <a:pt x="760" y="222"/>
                    </a:cubicBezTo>
                    <a:cubicBezTo>
                      <a:pt x="745" y="230"/>
                      <a:pt x="726" y="232"/>
                      <a:pt x="704" y="232"/>
                    </a:cubicBezTo>
                    <a:cubicBezTo>
                      <a:pt x="656" y="232"/>
                      <a:pt x="596" y="219"/>
                      <a:pt x="547" y="219"/>
                    </a:cubicBezTo>
                    <a:cubicBezTo>
                      <a:pt x="517" y="219"/>
                      <a:pt x="490" y="224"/>
                      <a:pt x="472" y="240"/>
                    </a:cubicBezTo>
                    <a:cubicBezTo>
                      <a:pt x="402" y="301"/>
                      <a:pt x="437" y="458"/>
                      <a:pt x="385" y="528"/>
                    </a:cubicBezTo>
                    <a:cubicBezTo>
                      <a:pt x="324" y="598"/>
                      <a:pt x="149" y="598"/>
                      <a:pt x="123" y="676"/>
                    </a:cubicBezTo>
                    <a:cubicBezTo>
                      <a:pt x="79" y="755"/>
                      <a:pt x="184" y="886"/>
                      <a:pt x="167" y="973"/>
                    </a:cubicBezTo>
                    <a:cubicBezTo>
                      <a:pt x="149" y="1052"/>
                      <a:pt x="1" y="1130"/>
                      <a:pt x="1" y="1217"/>
                    </a:cubicBezTo>
                    <a:cubicBezTo>
                      <a:pt x="1" y="1305"/>
                      <a:pt x="140" y="1366"/>
                      <a:pt x="167" y="1453"/>
                    </a:cubicBezTo>
                    <a:cubicBezTo>
                      <a:pt x="184" y="1541"/>
                      <a:pt x="88" y="1672"/>
                      <a:pt x="123" y="1750"/>
                    </a:cubicBezTo>
                    <a:cubicBezTo>
                      <a:pt x="167" y="1829"/>
                      <a:pt x="324" y="1829"/>
                      <a:pt x="385" y="1890"/>
                    </a:cubicBezTo>
                    <a:cubicBezTo>
                      <a:pt x="437" y="1960"/>
                      <a:pt x="402" y="2117"/>
                      <a:pt x="472" y="2178"/>
                    </a:cubicBezTo>
                    <a:cubicBezTo>
                      <a:pt x="490" y="2193"/>
                      <a:pt x="517" y="2198"/>
                      <a:pt x="547" y="2198"/>
                    </a:cubicBezTo>
                    <a:cubicBezTo>
                      <a:pt x="596" y="2198"/>
                      <a:pt x="656" y="2185"/>
                      <a:pt x="704" y="2185"/>
                    </a:cubicBezTo>
                    <a:cubicBezTo>
                      <a:pt x="726" y="2185"/>
                      <a:pt x="745" y="2188"/>
                      <a:pt x="760" y="2195"/>
                    </a:cubicBezTo>
                    <a:cubicBezTo>
                      <a:pt x="839" y="2239"/>
                      <a:pt x="874" y="2396"/>
                      <a:pt x="961" y="2414"/>
                    </a:cubicBezTo>
                    <a:cubicBezTo>
                      <a:pt x="968" y="2416"/>
                      <a:pt x="976" y="2417"/>
                      <a:pt x="983" y="2417"/>
                    </a:cubicBezTo>
                    <a:cubicBezTo>
                      <a:pt x="1059" y="2417"/>
                      <a:pt x="1152" y="2309"/>
                      <a:pt x="1232" y="2309"/>
                    </a:cubicBezTo>
                    <a:cubicBezTo>
                      <a:pt x="1311" y="2309"/>
                      <a:pt x="1398" y="2417"/>
                      <a:pt x="1478" y="2417"/>
                    </a:cubicBezTo>
                    <a:cubicBezTo>
                      <a:pt x="1486" y="2417"/>
                      <a:pt x="1494" y="2416"/>
                      <a:pt x="1502" y="2414"/>
                    </a:cubicBezTo>
                    <a:cubicBezTo>
                      <a:pt x="1590" y="2396"/>
                      <a:pt x="1625" y="2230"/>
                      <a:pt x="1703" y="2195"/>
                    </a:cubicBezTo>
                    <a:cubicBezTo>
                      <a:pt x="1720" y="2188"/>
                      <a:pt x="1741" y="2185"/>
                      <a:pt x="1763" y="2185"/>
                    </a:cubicBezTo>
                    <a:cubicBezTo>
                      <a:pt x="1813" y="2185"/>
                      <a:pt x="1871" y="2198"/>
                      <a:pt x="1922" y="2198"/>
                    </a:cubicBezTo>
                    <a:cubicBezTo>
                      <a:pt x="1952" y="2198"/>
                      <a:pt x="1980" y="2193"/>
                      <a:pt x="2000" y="2178"/>
                    </a:cubicBezTo>
                    <a:cubicBezTo>
                      <a:pt x="2061" y="2117"/>
                      <a:pt x="2026" y="1960"/>
                      <a:pt x="2087" y="1890"/>
                    </a:cubicBezTo>
                    <a:cubicBezTo>
                      <a:pt x="2140" y="1811"/>
                      <a:pt x="2314" y="1811"/>
                      <a:pt x="2349" y="1741"/>
                    </a:cubicBezTo>
                    <a:cubicBezTo>
                      <a:pt x="2384" y="1663"/>
                      <a:pt x="2280" y="1532"/>
                      <a:pt x="2306" y="1444"/>
                    </a:cubicBezTo>
                    <a:cubicBezTo>
                      <a:pt x="2314" y="1366"/>
                      <a:pt x="2463" y="1287"/>
                      <a:pt x="2463" y="1200"/>
                    </a:cubicBezTo>
                    <a:cubicBezTo>
                      <a:pt x="2463" y="1113"/>
                      <a:pt x="2323" y="1043"/>
                      <a:pt x="2306" y="964"/>
                    </a:cubicBezTo>
                    <a:cubicBezTo>
                      <a:pt x="2280" y="877"/>
                      <a:pt x="2376" y="746"/>
                      <a:pt x="2349" y="667"/>
                    </a:cubicBezTo>
                    <a:cubicBezTo>
                      <a:pt x="2306" y="589"/>
                      <a:pt x="2140" y="589"/>
                      <a:pt x="2087" y="528"/>
                    </a:cubicBezTo>
                    <a:cubicBezTo>
                      <a:pt x="2026" y="458"/>
                      <a:pt x="2061" y="301"/>
                      <a:pt x="2000" y="240"/>
                    </a:cubicBezTo>
                    <a:cubicBezTo>
                      <a:pt x="1978" y="223"/>
                      <a:pt x="1947" y="218"/>
                      <a:pt x="1913" y="218"/>
                    </a:cubicBezTo>
                    <a:cubicBezTo>
                      <a:pt x="1862" y="218"/>
                      <a:pt x="1804" y="229"/>
                      <a:pt x="1755" y="229"/>
                    </a:cubicBezTo>
                    <a:cubicBezTo>
                      <a:pt x="1736" y="229"/>
                      <a:pt x="1718" y="227"/>
                      <a:pt x="1703" y="222"/>
                    </a:cubicBezTo>
                    <a:cubicBezTo>
                      <a:pt x="1625" y="178"/>
                      <a:pt x="1590" y="21"/>
                      <a:pt x="1502" y="4"/>
                    </a:cubicBezTo>
                    <a:cubicBezTo>
                      <a:pt x="1496" y="1"/>
                      <a:pt x="1489" y="0"/>
                      <a:pt x="1482" y="0"/>
                    </a:cubicBezTo>
                    <a:cubicBezTo>
                      <a:pt x="1412" y="0"/>
                      <a:pt x="1311" y="109"/>
                      <a:pt x="1232" y="109"/>
                    </a:cubicBezTo>
                    <a:cubicBezTo>
                      <a:pt x="1152" y="109"/>
                      <a:pt x="1066" y="0"/>
                      <a:pt x="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85"/>
              <p:cNvSpPr/>
              <p:nvPr/>
            </p:nvSpPr>
            <p:spPr>
              <a:xfrm>
                <a:off x="6891291" y="2570438"/>
                <a:ext cx="670205" cy="12554"/>
              </a:xfrm>
              <a:custGeom>
                <a:rect b="b" l="l" r="r" t="t"/>
                <a:pathLst>
                  <a:path extrusionOk="0" h="132" w="7047">
                    <a:moveTo>
                      <a:pt x="7047" y="0"/>
                    </a:moveTo>
                    <a:lnTo>
                      <a:pt x="0" y="18"/>
                    </a:lnTo>
                    <a:lnTo>
                      <a:pt x="0" y="131"/>
                    </a:lnTo>
                    <a:lnTo>
                      <a:pt x="7047" y="122"/>
                    </a:lnTo>
                    <a:lnTo>
                      <a:pt x="7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85"/>
              <p:cNvSpPr/>
              <p:nvPr/>
            </p:nvSpPr>
            <p:spPr>
              <a:xfrm>
                <a:off x="6891291" y="2683327"/>
                <a:ext cx="670205" cy="13410"/>
              </a:xfrm>
              <a:custGeom>
                <a:rect b="b" l="l" r="r" t="t"/>
                <a:pathLst>
                  <a:path extrusionOk="0" h="141" w="7047">
                    <a:moveTo>
                      <a:pt x="7047" y="1"/>
                    </a:moveTo>
                    <a:lnTo>
                      <a:pt x="0" y="18"/>
                    </a:lnTo>
                    <a:lnTo>
                      <a:pt x="0" y="140"/>
                    </a:lnTo>
                    <a:lnTo>
                      <a:pt x="7047" y="123"/>
                    </a:lnTo>
                    <a:lnTo>
                      <a:pt x="7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85"/>
              <p:cNvSpPr/>
              <p:nvPr/>
            </p:nvSpPr>
            <p:spPr>
              <a:xfrm>
                <a:off x="6891291" y="2795455"/>
                <a:ext cx="670205" cy="13410"/>
              </a:xfrm>
              <a:custGeom>
                <a:rect b="b" l="l" r="r" t="t"/>
                <a:pathLst>
                  <a:path extrusionOk="0" h="141" w="7047">
                    <a:moveTo>
                      <a:pt x="7047" y="1"/>
                    </a:moveTo>
                    <a:lnTo>
                      <a:pt x="0" y="18"/>
                    </a:lnTo>
                    <a:lnTo>
                      <a:pt x="0" y="140"/>
                    </a:lnTo>
                    <a:lnTo>
                      <a:pt x="7047" y="123"/>
                    </a:lnTo>
                    <a:lnTo>
                      <a:pt x="7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85"/>
              <p:cNvSpPr/>
              <p:nvPr/>
            </p:nvSpPr>
            <p:spPr>
              <a:xfrm>
                <a:off x="6892907" y="2908439"/>
                <a:ext cx="669444" cy="13315"/>
              </a:xfrm>
              <a:custGeom>
                <a:rect b="b" l="l" r="r" t="t"/>
                <a:pathLst>
                  <a:path extrusionOk="0" h="140" w="7039">
                    <a:moveTo>
                      <a:pt x="7038" y="0"/>
                    </a:moveTo>
                    <a:lnTo>
                      <a:pt x="1" y="17"/>
                    </a:lnTo>
                    <a:lnTo>
                      <a:pt x="1" y="140"/>
                    </a:lnTo>
                    <a:lnTo>
                      <a:pt x="7038" y="122"/>
                    </a:lnTo>
                    <a:lnTo>
                      <a:pt x="70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85"/>
              <p:cNvSpPr/>
              <p:nvPr/>
            </p:nvSpPr>
            <p:spPr>
              <a:xfrm>
                <a:off x="6892907" y="3022184"/>
                <a:ext cx="669444" cy="12554"/>
              </a:xfrm>
              <a:custGeom>
                <a:rect b="b" l="l" r="r" t="t"/>
                <a:pathLst>
                  <a:path extrusionOk="0" h="132" w="7039">
                    <a:moveTo>
                      <a:pt x="7038" y="0"/>
                    </a:moveTo>
                    <a:lnTo>
                      <a:pt x="1" y="9"/>
                    </a:lnTo>
                    <a:lnTo>
                      <a:pt x="1" y="131"/>
                    </a:lnTo>
                    <a:lnTo>
                      <a:pt x="7038" y="114"/>
                    </a:lnTo>
                    <a:lnTo>
                      <a:pt x="70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85"/>
              <p:cNvSpPr/>
              <p:nvPr/>
            </p:nvSpPr>
            <p:spPr>
              <a:xfrm>
                <a:off x="6892907" y="3134313"/>
                <a:ext cx="669444" cy="12459"/>
              </a:xfrm>
              <a:custGeom>
                <a:rect b="b" l="l" r="r" t="t"/>
                <a:pathLst>
                  <a:path extrusionOk="0" h="131" w="7039">
                    <a:moveTo>
                      <a:pt x="7038" y="0"/>
                    </a:moveTo>
                    <a:lnTo>
                      <a:pt x="1" y="9"/>
                    </a:lnTo>
                    <a:lnTo>
                      <a:pt x="1" y="131"/>
                    </a:lnTo>
                    <a:lnTo>
                      <a:pt x="7038" y="114"/>
                    </a:lnTo>
                    <a:lnTo>
                      <a:pt x="70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7" name="Google Shape;1587;p85"/>
            <p:cNvSpPr/>
            <p:nvPr/>
          </p:nvSpPr>
          <p:spPr>
            <a:xfrm>
              <a:off x="7764822" y="2699114"/>
              <a:ext cx="258400" cy="698451"/>
            </a:xfrm>
            <a:custGeom>
              <a:rect b="b" l="l" r="r" t="t"/>
              <a:pathLst>
                <a:path extrusionOk="0" h="7344" w="2717">
                  <a:moveTo>
                    <a:pt x="2184" y="1"/>
                  </a:moveTo>
                  <a:lnTo>
                    <a:pt x="1" y="7091"/>
                  </a:lnTo>
                  <a:lnTo>
                    <a:pt x="891" y="7344"/>
                  </a:lnTo>
                  <a:lnTo>
                    <a:pt x="2716" y="149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5"/>
            <p:cNvSpPr/>
            <p:nvPr/>
          </p:nvSpPr>
          <p:spPr>
            <a:xfrm>
              <a:off x="7751603" y="3373405"/>
              <a:ext cx="98053" cy="123827"/>
            </a:xfrm>
            <a:custGeom>
              <a:rect b="b" l="l" r="r" t="t"/>
              <a:pathLst>
                <a:path extrusionOk="0" h="1302" w="1031">
                  <a:moveTo>
                    <a:pt x="140" y="1"/>
                  </a:moveTo>
                  <a:lnTo>
                    <a:pt x="0" y="1145"/>
                  </a:lnTo>
                  <a:lnTo>
                    <a:pt x="550" y="1302"/>
                  </a:lnTo>
                  <a:lnTo>
                    <a:pt x="1030" y="25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5"/>
            <p:cNvSpPr/>
            <p:nvPr/>
          </p:nvSpPr>
          <p:spPr>
            <a:xfrm>
              <a:off x="7688549" y="3482205"/>
              <a:ext cx="135334" cy="199435"/>
            </a:xfrm>
            <a:custGeom>
              <a:rect b="b" l="l" r="r" t="t"/>
              <a:pathLst>
                <a:path extrusionOk="0" h="2097" w="1423">
                  <a:moveTo>
                    <a:pt x="654" y="1"/>
                  </a:moveTo>
                  <a:lnTo>
                    <a:pt x="654" y="1"/>
                  </a:lnTo>
                  <a:lnTo>
                    <a:pt x="654" y="1"/>
                  </a:lnTo>
                  <a:cubicBezTo>
                    <a:pt x="654" y="1"/>
                    <a:pt x="654" y="1"/>
                    <a:pt x="654" y="1"/>
                  </a:cubicBezTo>
                  <a:close/>
                  <a:moveTo>
                    <a:pt x="654" y="1"/>
                  </a:moveTo>
                  <a:cubicBezTo>
                    <a:pt x="659" y="4"/>
                    <a:pt x="0" y="677"/>
                    <a:pt x="331" y="2079"/>
                  </a:cubicBezTo>
                  <a:lnTo>
                    <a:pt x="681" y="848"/>
                  </a:lnTo>
                  <a:lnTo>
                    <a:pt x="768" y="865"/>
                  </a:lnTo>
                  <a:lnTo>
                    <a:pt x="419" y="2096"/>
                  </a:lnTo>
                  <a:cubicBezTo>
                    <a:pt x="1423" y="1066"/>
                    <a:pt x="1204" y="158"/>
                    <a:pt x="1204" y="158"/>
                  </a:cubicBezTo>
                  <a:lnTo>
                    <a:pt x="934" y="7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5"/>
            <p:cNvSpPr/>
            <p:nvPr/>
          </p:nvSpPr>
          <p:spPr>
            <a:xfrm>
              <a:off x="7634434" y="3684017"/>
              <a:ext cx="185360" cy="157018"/>
            </a:xfrm>
            <a:custGeom>
              <a:rect b="b" l="l" r="r" t="t"/>
              <a:pathLst>
                <a:path extrusionOk="0" h="1651" w="1949">
                  <a:moveTo>
                    <a:pt x="333" y="0"/>
                  </a:moveTo>
                  <a:lnTo>
                    <a:pt x="1" y="1651"/>
                  </a:lnTo>
                  <a:lnTo>
                    <a:pt x="1948" y="1651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7612085" y="3824296"/>
              <a:ext cx="231771" cy="37471"/>
            </a:xfrm>
            <a:custGeom>
              <a:rect b="b" l="l" r="r" t="t"/>
              <a:pathLst>
                <a:path extrusionOk="0" h="394" w="2437">
                  <a:moveTo>
                    <a:pt x="192" y="1"/>
                  </a:moveTo>
                  <a:cubicBezTo>
                    <a:pt x="88" y="1"/>
                    <a:pt x="0" y="88"/>
                    <a:pt x="0" y="193"/>
                  </a:cubicBezTo>
                  <a:cubicBezTo>
                    <a:pt x="0" y="307"/>
                    <a:pt x="88" y="394"/>
                    <a:pt x="192" y="394"/>
                  </a:cubicBezTo>
                  <a:lnTo>
                    <a:pt x="2235" y="394"/>
                  </a:lnTo>
                  <a:cubicBezTo>
                    <a:pt x="2340" y="394"/>
                    <a:pt x="2436" y="307"/>
                    <a:pt x="2428" y="193"/>
                  </a:cubicBezTo>
                  <a:cubicBezTo>
                    <a:pt x="2428" y="88"/>
                    <a:pt x="2340" y="1"/>
                    <a:pt x="2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587508" y="1632042"/>
              <a:ext cx="510809" cy="516610"/>
            </a:xfrm>
            <a:custGeom>
              <a:rect b="b" l="l" r="r" t="t"/>
              <a:pathLst>
                <a:path extrusionOk="0" h="5432" w="5371">
                  <a:moveTo>
                    <a:pt x="2690" y="1"/>
                  </a:moveTo>
                  <a:cubicBezTo>
                    <a:pt x="2262" y="446"/>
                    <a:pt x="1520" y="1625"/>
                    <a:pt x="289" y="1625"/>
                  </a:cubicBezTo>
                  <a:cubicBezTo>
                    <a:pt x="289" y="1625"/>
                    <a:pt x="1" y="4122"/>
                    <a:pt x="2690" y="5432"/>
                  </a:cubicBezTo>
                  <a:cubicBezTo>
                    <a:pt x="5371" y="4113"/>
                    <a:pt x="5091" y="1625"/>
                    <a:pt x="5091" y="1625"/>
                  </a:cubicBezTo>
                  <a:cubicBezTo>
                    <a:pt x="3860" y="1625"/>
                    <a:pt x="3100" y="446"/>
                    <a:pt x="2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5"/>
            <p:cNvSpPr/>
            <p:nvPr/>
          </p:nvSpPr>
          <p:spPr>
            <a:xfrm>
              <a:off x="5658076" y="1703465"/>
              <a:ext cx="368817" cy="372907"/>
            </a:xfrm>
            <a:custGeom>
              <a:rect b="b" l="l" r="r" t="t"/>
              <a:pathLst>
                <a:path extrusionOk="0" h="3921" w="3878">
                  <a:moveTo>
                    <a:pt x="1948" y="0"/>
                  </a:moveTo>
                  <a:cubicBezTo>
                    <a:pt x="1642" y="324"/>
                    <a:pt x="1092" y="1170"/>
                    <a:pt x="210" y="1170"/>
                  </a:cubicBezTo>
                  <a:cubicBezTo>
                    <a:pt x="210" y="1170"/>
                    <a:pt x="1" y="2969"/>
                    <a:pt x="1948" y="3921"/>
                  </a:cubicBezTo>
                  <a:cubicBezTo>
                    <a:pt x="3878" y="2978"/>
                    <a:pt x="3686" y="1170"/>
                    <a:pt x="3686" y="1170"/>
                  </a:cubicBezTo>
                  <a:cubicBezTo>
                    <a:pt x="2786" y="1170"/>
                    <a:pt x="2254" y="315"/>
                    <a:pt x="19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5"/>
            <p:cNvSpPr/>
            <p:nvPr/>
          </p:nvSpPr>
          <p:spPr>
            <a:xfrm>
              <a:off x="5988657" y="3029603"/>
              <a:ext cx="614569" cy="539911"/>
            </a:xfrm>
            <a:custGeom>
              <a:rect b="b" l="l" r="r" t="t"/>
              <a:pathLst>
                <a:path extrusionOk="0" h="5677" w="6462">
                  <a:moveTo>
                    <a:pt x="1676" y="1"/>
                  </a:moveTo>
                  <a:lnTo>
                    <a:pt x="0" y="2777"/>
                  </a:lnTo>
                  <a:lnTo>
                    <a:pt x="4785" y="5676"/>
                  </a:lnTo>
                  <a:lnTo>
                    <a:pt x="6461" y="2908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98449" y="3733852"/>
              <a:ext cx="658602" cy="127916"/>
            </a:xfrm>
            <a:custGeom>
              <a:rect b="b" l="l" r="r" t="t"/>
              <a:pathLst>
                <a:path extrusionOk="0" h="1345" w="6925">
                  <a:moveTo>
                    <a:pt x="0" y="0"/>
                  </a:moveTo>
                  <a:lnTo>
                    <a:pt x="0" y="1345"/>
                  </a:lnTo>
                  <a:lnTo>
                    <a:pt x="6925" y="1345"/>
                  </a:lnTo>
                  <a:lnTo>
                    <a:pt x="6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757745" y="3806036"/>
              <a:ext cx="738300" cy="55732"/>
            </a:xfrm>
            <a:custGeom>
              <a:rect b="b" l="l" r="r" t="t"/>
              <a:pathLst>
                <a:path extrusionOk="0" h="586" w="7763">
                  <a:moveTo>
                    <a:pt x="210" y="1"/>
                  </a:moveTo>
                  <a:cubicBezTo>
                    <a:pt x="105" y="1"/>
                    <a:pt x="1" y="88"/>
                    <a:pt x="1" y="210"/>
                  </a:cubicBezTo>
                  <a:lnTo>
                    <a:pt x="1" y="376"/>
                  </a:lnTo>
                  <a:cubicBezTo>
                    <a:pt x="1" y="481"/>
                    <a:pt x="88" y="586"/>
                    <a:pt x="210" y="586"/>
                  </a:cubicBezTo>
                  <a:lnTo>
                    <a:pt x="7545" y="586"/>
                  </a:lnTo>
                  <a:cubicBezTo>
                    <a:pt x="7667" y="586"/>
                    <a:pt x="7763" y="499"/>
                    <a:pt x="7754" y="376"/>
                  </a:cubicBezTo>
                  <a:lnTo>
                    <a:pt x="7754" y="210"/>
                  </a:lnTo>
                  <a:cubicBezTo>
                    <a:pt x="7754" y="106"/>
                    <a:pt x="7667" y="1"/>
                    <a:pt x="7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5"/>
            <p:cNvSpPr/>
            <p:nvPr/>
          </p:nvSpPr>
          <p:spPr>
            <a:xfrm>
              <a:off x="6163839" y="3176159"/>
              <a:ext cx="1136124" cy="705204"/>
            </a:xfrm>
            <a:custGeom>
              <a:rect b="b" l="l" r="r" t="t"/>
              <a:pathLst>
                <a:path extrusionOk="0" h="7415" w="11946">
                  <a:moveTo>
                    <a:pt x="1327" y="0"/>
                  </a:moveTo>
                  <a:cubicBezTo>
                    <a:pt x="933" y="0"/>
                    <a:pt x="548" y="198"/>
                    <a:pt x="323" y="555"/>
                  </a:cubicBezTo>
                  <a:cubicBezTo>
                    <a:pt x="0" y="1106"/>
                    <a:pt x="175" y="1813"/>
                    <a:pt x="716" y="2153"/>
                  </a:cubicBezTo>
                  <a:cubicBezTo>
                    <a:pt x="904" y="2267"/>
                    <a:pt x="1107" y="2322"/>
                    <a:pt x="1310" y="2322"/>
                  </a:cubicBezTo>
                  <a:cubicBezTo>
                    <a:pt x="1418" y="2322"/>
                    <a:pt x="1527" y="2306"/>
                    <a:pt x="1633" y="2276"/>
                  </a:cubicBezTo>
                  <a:cubicBezTo>
                    <a:pt x="1703" y="2363"/>
                    <a:pt x="1782" y="2424"/>
                    <a:pt x="1878" y="2494"/>
                  </a:cubicBezTo>
                  <a:cubicBezTo>
                    <a:pt x="2012" y="2577"/>
                    <a:pt x="2161" y="2615"/>
                    <a:pt x="2308" y="2615"/>
                  </a:cubicBezTo>
                  <a:cubicBezTo>
                    <a:pt x="2485" y="2615"/>
                    <a:pt x="2660" y="2559"/>
                    <a:pt x="2803" y="2459"/>
                  </a:cubicBezTo>
                  <a:cubicBezTo>
                    <a:pt x="3982" y="3288"/>
                    <a:pt x="6217" y="4869"/>
                    <a:pt x="8095" y="6222"/>
                  </a:cubicBezTo>
                  <a:cubicBezTo>
                    <a:pt x="9407" y="7171"/>
                    <a:pt x="10173" y="7415"/>
                    <a:pt x="10615" y="7415"/>
                  </a:cubicBezTo>
                  <a:cubicBezTo>
                    <a:pt x="11084" y="7415"/>
                    <a:pt x="11185" y="7139"/>
                    <a:pt x="11185" y="7139"/>
                  </a:cubicBezTo>
                  <a:cubicBezTo>
                    <a:pt x="11185" y="7139"/>
                    <a:pt x="11945" y="6310"/>
                    <a:pt x="8950" y="4816"/>
                  </a:cubicBezTo>
                  <a:cubicBezTo>
                    <a:pt x="6872" y="3777"/>
                    <a:pt x="4445" y="2520"/>
                    <a:pt x="3152" y="1865"/>
                  </a:cubicBezTo>
                  <a:cubicBezTo>
                    <a:pt x="3196" y="1542"/>
                    <a:pt x="3048" y="1210"/>
                    <a:pt x="2751" y="1027"/>
                  </a:cubicBezTo>
                  <a:cubicBezTo>
                    <a:pt x="2655" y="975"/>
                    <a:pt x="2550" y="931"/>
                    <a:pt x="2454" y="922"/>
                  </a:cubicBezTo>
                  <a:cubicBezTo>
                    <a:pt x="2393" y="617"/>
                    <a:pt x="2201" y="337"/>
                    <a:pt x="1921" y="162"/>
                  </a:cubicBezTo>
                  <a:cubicBezTo>
                    <a:pt x="1734" y="53"/>
                    <a:pt x="1529" y="0"/>
                    <a:pt x="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5"/>
            <p:cNvSpPr/>
            <p:nvPr/>
          </p:nvSpPr>
          <p:spPr>
            <a:xfrm>
              <a:off x="5910577" y="2858414"/>
              <a:ext cx="772348" cy="881528"/>
            </a:xfrm>
            <a:custGeom>
              <a:rect b="b" l="l" r="r" t="t"/>
              <a:pathLst>
                <a:path extrusionOk="0" h="9269" w="8121">
                  <a:moveTo>
                    <a:pt x="4502" y="0"/>
                  </a:moveTo>
                  <a:cubicBezTo>
                    <a:pt x="4292" y="0"/>
                    <a:pt x="4087" y="105"/>
                    <a:pt x="3973" y="299"/>
                  </a:cubicBezTo>
                  <a:lnTo>
                    <a:pt x="175" y="6560"/>
                  </a:lnTo>
                  <a:cubicBezTo>
                    <a:pt x="0" y="6856"/>
                    <a:pt x="88" y="7241"/>
                    <a:pt x="384" y="7415"/>
                  </a:cubicBezTo>
                  <a:lnTo>
                    <a:pt x="3301" y="9179"/>
                  </a:lnTo>
                  <a:cubicBezTo>
                    <a:pt x="3401" y="9240"/>
                    <a:pt x="3513" y="9269"/>
                    <a:pt x="3623" y="9269"/>
                  </a:cubicBezTo>
                  <a:cubicBezTo>
                    <a:pt x="3831" y="9269"/>
                    <a:pt x="4034" y="9166"/>
                    <a:pt x="4148" y="8978"/>
                  </a:cubicBezTo>
                  <a:lnTo>
                    <a:pt x="7946" y="2709"/>
                  </a:lnTo>
                  <a:cubicBezTo>
                    <a:pt x="8121" y="2412"/>
                    <a:pt x="8033" y="2037"/>
                    <a:pt x="7736" y="1862"/>
                  </a:cubicBezTo>
                  <a:lnTo>
                    <a:pt x="4829" y="89"/>
                  </a:lnTo>
                  <a:cubicBezTo>
                    <a:pt x="4726" y="29"/>
                    <a:pt x="4613" y="0"/>
                    <a:pt x="4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922180" y="2920803"/>
              <a:ext cx="747430" cy="756655"/>
            </a:xfrm>
            <a:custGeom>
              <a:rect b="b" l="l" r="r" t="t"/>
              <a:pathLst>
                <a:path extrusionOk="0" h="7956" w="7859">
                  <a:moveTo>
                    <a:pt x="3065" y="1"/>
                  </a:moveTo>
                  <a:lnTo>
                    <a:pt x="0" y="5057"/>
                  </a:lnTo>
                  <a:lnTo>
                    <a:pt x="4794" y="7955"/>
                  </a:lnTo>
                  <a:lnTo>
                    <a:pt x="7859" y="2900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950426" y="3329372"/>
              <a:ext cx="470960" cy="300722"/>
            </a:xfrm>
            <a:custGeom>
              <a:rect b="b" l="l" r="r" t="t"/>
              <a:pathLst>
                <a:path extrusionOk="0" h="3162" w="4952">
                  <a:moveTo>
                    <a:pt x="166" y="1"/>
                  </a:moveTo>
                  <a:lnTo>
                    <a:pt x="0" y="263"/>
                  </a:lnTo>
                  <a:lnTo>
                    <a:pt x="4794" y="3162"/>
                  </a:lnTo>
                  <a:lnTo>
                    <a:pt x="4951" y="290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5"/>
            <p:cNvSpPr/>
            <p:nvPr/>
          </p:nvSpPr>
          <p:spPr>
            <a:xfrm>
              <a:off x="6169641" y="2968165"/>
              <a:ext cx="470960" cy="300722"/>
            </a:xfrm>
            <a:custGeom>
              <a:rect b="b" l="l" r="r" t="t"/>
              <a:pathLst>
                <a:path extrusionOk="0" h="3162" w="4952">
                  <a:moveTo>
                    <a:pt x="158" y="1"/>
                  </a:moveTo>
                  <a:lnTo>
                    <a:pt x="0" y="254"/>
                  </a:lnTo>
                  <a:lnTo>
                    <a:pt x="4785" y="3162"/>
                  </a:lnTo>
                  <a:lnTo>
                    <a:pt x="4951" y="290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5"/>
            <p:cNvSpPr/>
            <p:nvPr/>
          </p:nvSpPr>
          <p:spPr>
            <a:xfrm>
              <a:off x="5722081" y="1769087"/>
              <a:ext cx="240901" cy="242518"/>
            </a:xfrm>
            <a:custGeom>
              <a:rect b="b" l="l" r="r" t="t"/>
              <a:pathLst>
                <a:path extrusionOk="0" h="2550" w="2533">
                  <a:moveTo>
                    <a:pt x="1266" y="0"/>
                  </a:moveTo>
                  <a:cubicBezTo>
                    <a:pt x="1065" y="201"/>
                    <a:pt x="707" y="760"/>
                    <a:pt x="131" y="760"/>
                  </a:cubicBezTo>
                  <a:cubicBezTo>
                    <a:pt x="131" y="760"/>
                    <a:pt x="0" y="1939"/>
                    <a:pt x="1266" y="2550"/>
                  </a:cubicBezTo>
                  <a:cubicBezTo>
                    <a:pt x="2532" y="1930"/>
                    <a:pt x="2401" y="760"/>
                    <a:pt x="2401" y="760"/>
                  </a:cubicBezTo>
                  <a:cubicBezTo>
                    <a:pt x="1816" y="760"/>
                    <a:pt x="1458" y="201"/>
                    <a:pt x="1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5"/>
            <p:cNvSpPr/>
            <p:nvPr/>
          </p:nvSpPr>
          <p:spPr>
            <a:xfrm>
              <a:off x="7671134" y="1923375"/>
              <a:ext cx="103938" cy="122517"/>
            </a:xfrm>
            <a:custGeom>
              <a:rect b="b" l="l" r="r" t="t"/>
              <a:pathLst>
                <a:path extrusionOk="0" h="1154" w="979">
                  <a:moveTo>
                    <a:pt x="490" y="1"/>
                  </a:moveTo>
                  <a:lnTo>
                    <a:pt x="324" y="376"/>
                  </a:lnTo>
                  <a:lnTo>
                    <a:pt x="1" y="577"/>
                  </a:lnTo>
                  <a:lnTo>
                    <a:pt x="324" y="760"/>
                  </a:lnTo>
                  <a:lnTo>
                    <a:pt x="490" y="1153"/>
                  </a:lnTo>
                  <a:lnTo>
                    <a:pt x="673" y="760"/>
                  </a:lnTo>
                  <a:lnTo>
                    <a:pt x="979" y="577"/>
                  </a:lnTo>
                  <a:lnTo>
                    <a:pt x="673" y="37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5"/>
            <p:cNvSpPr/>
            <p:nvPr/>
          </p:nvSpPr>
          <p:spPr>
            <a:xfrm>
              <a:off x="7769861" y="2059108"/>
              <a:ext cx="61533" cy="73231"/>
            </a:xfrm>
            <a:custGeom>
              <a:rect b="b" l="l" r="r" t="t"/>
              <a:pathLst>
                <a:path extrusionOk="0" h="770" w="647">
                  <a:moveTo>
                    <a:pt x="315" y="1"/>
                  </a:moveTo>
                  <a:lnTo>
                    <a:pt x="210" y="254"/>
                  </a:lnTo>
                  <a:lnTo>
                    <a:pt x="1" y="385"/>
                  </a:lnTo>
                  <a:lnTo>
                    <a:pt x="210" y="516"/>
                  </a:lnTo>
                  <a:lnTo>
                    <a:pt x="315" y="769"/>
                  </a:lnTo>
                  <a:lnTo>
                    <a:pt x="437" y="516"/>
                  </a:lnTo>
                  <a:lnTo>
                    <a:pt x="647" y="385"/>
                  </a:lnTo>
                  <a:lnTo>
                    <a:pt x="437" y="254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5"/>
            <p:cNvSpPr/>
            <p:nvPr/>
          </p:nvSpPr>
          <p:spPr>
            <a:xfrm>
              <a:off x="7658591" y="1535701"/>
              <a:ext cx="137046" cy="162915"/>
            </a:xfrm>
            <a:custGeom>
              <a:rect b="b" l="l" r="r" t="t"/>
              <a:pathLst>
                <a:path extrusionOk="0" h="1713" w="1441">
                  <a:moveTo>
                    <a:pt x="725" y="1"/>
                  </a:moveTo>
                  <a:lnTo>
                    <a:pt x="472" y="577"/>
                  </a:lnTo>
                  <a:lnTo>
                    <a:pt x="0" y="856"/>
                  </a:lnTo>
                  <a:lnTo>
                    <a:pt x="472" y="1144"/>
                  </a:lnTo>
                  <a:lnTo>
                    <a:pt x="725" y="1712"/>
                  </a:lnTo>
                  <a:lnTo>
                    <a:pt x="978" y="1144"/>
                  </a:lnTo>
                  <a:lnTo>
                    <a:pt x="1441" y="856"/>
                  </a:lnTo>
                  <a:lnTo>
                    <a:pt x="978" y="577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5"/>
            <p:cNvSpPr/>
            <p:nvPr/>
          </p:nvSpPr>
          <p:spPr>
            <a:xfrm>
              <a:off x="5139092" y="2467440"/>
              <a:ext cx="62389" cy="73992"/>
            </a:xfrm>
            <a:custGeom>
              <a:rect b="b" l="l" r="r" t="t"/>
              <a:pathLst>
                <a:path extrusionOk="0" h="778" w="656">
                  <a:moveTo>
                    <a:pt x="332" y="1"/>
                  </a:moveTo>
                  <a:lnTo>
                    <a:pt x="210" y="262"/>
                  </a:lnTo>
                  <a:lnTo>
                    <a:pt x="1" y="385"/>
                  </a:lnTo>
                  <a:lnTo>
                    <a:pt x="210" y="516"/>
                  </a:lnTo>
                  <a:lnTo>
                    <a:pt x="332" y="778"/>
                  </a:lnTo>
                  <a:lnTo>
                    <a:pt x="455" y="516"/>
                  </a:lnTo>
                  <a:lnTo>
                    <a:pt x="655" y="385"/>
                  </a:lnTo>
                  <a:lnTo>
                    <a:pt x="455" y="262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5"/>
            <p:cNvSpPr/>
            <p:nvPr/>
          </p:nvSpPr>
          <p:spPr>
            <a:xfrm>
              <a:off x="5263679" y="2798784"/>
              <a:ext cx="93108" cy="109751"/>
            </a:xfrm>
            <a:custGeom>
              <a:rect b="b" l="l" r="r" t="t"/>
              <a:pathLst>
                <a:path extrusionOk="0" h="1154" w="979">
                  <a:moveTo>
                    <a:pt x="481" y="0"/>
                  </a:moveTo>
                  <a:lnTo>
                    <a:pt x="323" y="393"/>
                  </a:lnTo>
                  <a:lnTo>
                    <a:pt x="0" y="577"/>
                  </a:lnTo>
                  <a:lnTo>
                    <a:pt x="323" y="769"/>
                  </a:lnTo>
                  <a:lnTo>
                    <a:pt x="481" y="1153"/>
                  </a:lnTo>
                  <a:lnTo>
                    <a:pt x="655" y="769"/>
                  </a:lnTo>
                  <a:lnTo>
                    <a:pt x="978" y="577"/>
                  </a:lnTo>
                  <a:lnTo>
                    <a:pt x="655" y="39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5"/>
            <p:cNvSpPr/>
            <p:nvPr/>
          </p:nvSpPr>
          <p:spPr>
            <a:xfrm>
              <a:off x="4904090" y="2615232"/>
              <a:ext cx="137141" cy="163676"/>
            </a:xfrm>
            <a:custGeom>
              <a:rect b="b" l="l" r="r" t="t"/>
              <a:pathLst>
                <a:path extrusionOk="0" h="1721" w="1442">
                  <a:moveTo>
                    <a:pt x="717" y="1"/>
                  </a:moveTo>
                  <a:lnTo>
                    <a:pt x="455" y="586"/>
                  </a:lnTo>
                  <a:lnTo>
                    <a:pt x="1" y="865"/>
                  </a:lnTo>
                  <a:lnTo>
                    <a:pt x="455" y="1153"/>
                  </a:lnTo>
                  <a:lnTo>
                    <a:pt x="717" y="1721"/>
                  </a:lnTo>
                  <a:lnTo>
                    <a:pt x="970" y="1153"/>
                  </a:lnTo>
                  <a:lnTo>
                    <a:pt x="1441" y="865"/>
                  </a:lnTo>
                  <a:lnTo>
                    <a:pt x="970" y="586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5"/>
            <p:cNvSpPr/>
            <p:nvPr/>
          </p:nvSpPr>
          <p:spPr>
            <a:xfrm>
              <a:off x="5356691" y="1901948"/>
              <a:ext cx="62389" cy="73136"/>
            </a:xfrm>
            <a:custGeom>
              <a:rect b="b" l="l" r="r" t="t"/>
              <a:pathLst>
                <a:path extrusionOk="0" h="769" w="656">
                  <a:moveTo>
                    <a:pt x="323" y="0"/>
                  </a:moveTo>
                  <a:lnTo>
                    <a:pt x="201" y="262"/>
                  </a:lnTo>
                  <a:lnTo>
                    <a:pt x="0" y="376"/>
                  </a:lnTo>
                  <a:lnTo>
                    <a:pt x="201" y="507"/>
                  </a:lnTo>
                  <a:lnTo>
                    <a:pt x="323" y="769"/>
                  </a:lnTo>
                  <a:lnTo>
                    <a:pt x="437" y="507"/>
                  </a:lnTo>
                  <a:lnTo>
                    <a:pt x="655" y="376"/>
                  </a:lnTo>
                  <a:lnTo>
                    <a:pt x="437" y="26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5"/>
            <p:cNvSpPr/>
            <p:nvPr/>
          </p:nvSpPr>
          <p:spPr>
            <a:xfrm>
              <a:off x="5410615" y="1687678"/>
              <a:ext cx="92347" cy="110512"/>
            </a:xfrm>
            <a:custGeom>
              <a:rect b="b" l="l" r="r" t="t"/>
              <a:pathLst>
                <a:path extrusionOk="0" h="1162" w="971">
                  <a:moveTo>
                    <a:pt x="481" y="1"/>
                  </a:moveTo>
                  <a:lnTo>
                    <a:pt x="315" y="385"/>
                  </a:lnTo>
                  <a:lnTo>
                    <a:pt x="1" y="577"/>
                  </a:lnTo>
                  <a:lnTo>
                    <a:pt x="315" y="778"/>
                  </a:lnTo>
                  <a:lnTo>
                    <a:pt x="481" y="1162"/>
                  </a:lnTo>
                  <a:lnTo>
                    <a:pt x="656" y="778"/>
                  </a:lnTo>
                  <a:lnTo>
                    <a:pt x="970" y="577"/>
                  </a:lnTo>
                  <a:lnTo>
                    <a:pt x="656" y="385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85"/>
          <p:cNvSpPr/>
          <p:nvPr/>
        </p:nvSpPr>
        <p:spPr>
          <a:xfrm>
            <a:off x="1335749" y="2977442"/>
            <a:ext cx="714300" cy="3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2" name="Google Shape;1612;p85"/>
          <p:cNvGrpSpPr/>
          <p:nvPr/>
        </p:nvGrpSpPr>
        <p:grpSpPr>
          <a:xfrm>
            <a:off x="1589403" y="3073151"/>
            <a:ext cx="206991" cy="206981"/>
            <a:chOff x="266768" y="1721375"/>
            <a:chExt cx="397907" cy="397887"/>
          </a:xfrm>
        </p:grpSpPr>
        <p:sp>
          <p:nvSpPr>
            <p:cNvPr id="1613" name="Google Shape;1613;p85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5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5" name="Google Shape;1615;p85"/>
          <p:cNvSpPr/>
          <p:nvPr/>
        </p:nvSpPr>
        <p:spPr>
          <a:xfrm>
            <a:off x="2121899" y="2977442"/>
            <a:ext cx="714300" cy="3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5"/>
          <p:cNvSpPr/>
          <p:nvPr/>
        </p:nvSpPr>
        <p:spPr>
          <a:xfrm>
            <a:off x="2375243" y="3091975"/>
            <a:ext cx="207617" cy="169334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85"/>
          <p:cNvSpPr/>
          <p:nvPr/>
        </p:nvSpPr>
        <p:spPr>
          <a:xfrm>
            <a:off x="2908049" y="2977442"/>
            <a:ext cx="714300" cy="3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85"/>
          <p:cNvGrpSpPr/>
          <p:nvPr/>
        </p:nvGrpSpPr>
        <p:grpSpPr>
          <a:xfrm>
            <a:off x="3161707" y="3073151"/>
            <a:ext cx="206970" cy="206981"/>
            <a:chOff x="864491" y="1723250"/>
            <a:chExt cx="397866" cy="397887"/>
          </a:xfrm>
        </p:grpSpPr>
        <p:sp>
          <p:nvSpPr>
            <p:cNvPr id="1619" name="Google Shape;1619;p85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5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5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/>
          <p:nvPr/>
        </p:nvSpPr>
        <p:spPr>
          <a:xfrm>
            <a:off x="3810294" y="1405851"/>
            <a:ext cx="1653900" cy="93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INSIGHT -WHY?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73" name="Google Shape;473;p59"/>
          <p:cNvSpPr txBox="1"/>
          <p:nvPr>
            <p:ph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74" name="Google Shape;474;p59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왜 종합법률 서비스가 필요한가? - AI 연동 서비스</a:t>
            </a:r>
            <a:endParaRPr b="1"/>
          </a:p>
        </p:txBody>
      </p:sp>
      <p:sp>
        <p:nvSpPr>
          <p:cNvPr id="475" name="Google Shape;475;p59"/>
          <p:cNvSpPr/>
          <p:nvPr/>
        </p:nvSpPr>
        <p:spPr>
          <a:xfrm>
            <a:off x="5269771" y="15137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9"/>
          <p:cNvSpPr/>
          <p:nvPr/>
        </p:nvSpPr>
        <p:spPr>
          <a:xfrm>
            <a:off x="3555324" y="10038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9"/>
          <p:cNvSpPr/>
          <p:nvPr/>
        </p:nvSpPr>
        <p:spPr>
          <a:xfrm>
            <a:off x="6947966" y="20072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"/>
          <p:cNvSpPr/>
          <p:nvPr/>
        </p:nvSpPr>
        <p:spPr>
          <a:xfrm>
            <a:off x="7517554" y="12434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9"/>
          <p:cNvSpPr/>
          <p:nvPr/>
        </p:nvSpPr>
        <p:spPr>
          <a:xfrm>
            <a:off x="1121453" y="11891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9"/>
          <p:cNvSpPr/>
          <p:nvPr/>
        </p:nvSpPr>
        <p:spPr>
          <a:xfrm>
            <a:off x="2299726" y="1597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9"/>
          <p:cNvSpPr/>
          <p:nvPr/>
        </p:nvSpPr>
        <p:spPr>
          <a:xfrm>
            <a:off x="1344363" y="19042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9"/>
          <p:cNvSpPr/>
          <p:nvPr/>
        </p:nvSpPr>
        <p:spPr>
          <a:xfrm>
            <a:off x="5086788" y="54951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9"/>
          <p:cNvSpPr/>
          <p:nvPr/>
        </p:nvSpPr>
        <p:spPr>
          <a:xfrm>
            <a:off x="6394566" y="7928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9"/>
          <p:cNvSpPr/>
          <p:nvPr/>
        </p:nvSpPr>
        <p:spPr>
          <a:xfrm>
            <a:off x="5855826" y="13717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4416833" y="22696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9"/>
          <p:cNvSpPr/>
          <p:nvPr/>
        </p:nvSpPr>
        <p:spPr>
          <a:xfrm>
            <a:off x="2999407" y="21080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713250" y="5032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IDEA-법률 정보의 자동화?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2" name="Google Shape;492;p60"/>
          <p:cNvSpPr/>
          <p:nvPr/>
        </p:nvSpPr>
        <p:spPr>
          <a:xfrm>
            <a:off x="7468097" y="2477433"/>
            <a:ext cx="137643" cy="162501"/>
          </a:xfrm>
          <a:custGeom>
            <a:rect b="b" l="l" r="r" t="t"/>
            <a:pathLst>
              <a:path extrusionOk="0" h="2105" w="1783">
                <a:moveTo>
                  <a:pt x="892" y="1"/>
                </a:moveTo>
                <a:lnTo>
                  <a:pt x="577" y="699"/>
                </a:lnTo>
                <a:lnTo>
                  <a:pt x="1" y="1048"/>
                </a:lnTo>
                <a:lnTo>
                  <a:pt x="577" y="1398"/>
                </a:lnTo>
                <a:lnTo>
                  <a:pt x="892" y="2105"/>
                </a:lnTo>
                <a:lnTo>
                  <a:pt x="1215" y="1398"/>
                </a:lnTo>
                <a:lnTo>
                  <a:pt x="1782" y="1048"/>
                </a:lnTo>
                <a:lnTo>
                  <a:pt x="1215" y="699"/>
                </a:lnTo>
                <a:lnTo>
                  <a:pt x="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0"/>
          <p:cNvSpPr/>
          <p:nvPr/>
        </p:nvSpPr>
        <p:spPr>
          <a:xfrm>
            <a:off x="7167489" y="1977267"/>
            <a:ext cx="169294" cy="201640"/>
          </a:xfrm>
          <a:custGeom>
            <a:rect b="b" l="l" r="r" t="t"/>
            <a:pathLst>
              <a:path extrusionOk="0" h="2612" w="2193">
                <a:moveTo>
                  <a:pt x="1092" y="1"/>
                </a:moveTo>
                <a:lnTo>
                  <a:pt x="708" y="874"/>
                </a:lnTo>
                <a:lnTo>
                  <a:pt x="1" y="1302"/>
                </a:lnTo>
                <a:lnTo>
                  <a:pt x="708" y="1738"/>
                </a:lnTo>
                <a:lnTo>
                  <a:pt x="1092" y="2611"/>
                </a:lnTo>
                <a:lnTo>
                  <a:pt x="1485" y="1738"/>
                </a:lnTo>
                <a:lnTo>
                  <a:pt x="2192" y="1302"/>
                </a:lnTo>
                <a:lnTo>
                  <a:pt x="1485" y="874"/>
                </a:lnTo>
                <a:lnTo>
                  <a:pt x="1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0"/>
          <p:cNvSpPr/>
          <p:nvPr/>
        </p:nvSpPr>
        <p:spPr>
          <a:xfrm>
            <a:off x="7213345" y="2827293"/>
            <a:ext cx="76889" cy="91711"/>
          </a:xfrm>
          <a:custGeom>
            <a:rect b="b" l="l" r="r" t="t"/>
            <a:pathLst>
              <a:path extrusionOk="0" h="1188" w="996">
                <a:moveTo>
                  <a:pt x="498" y="0"/>
                </a:moveTo>
                <a:lnTo>
                  <a:pt x="324" y="393"/>
                </a:lnTo>
                <a:lnTo>
                  <a:pt x="0" y="594"/>
                </a:lnTo>
                <a:lnTo>
                  <a:pt x="324" y="795"/>
                </a:lnTo>
                <a:lnTo>
                  <a:pt x="498" y="1188"/>
                </a:lnTo>
                <a:lnTo>
                  <a:pt x="682" y="795"/>
                </a:lnTo>
                <a:lnTo>
                  <a:pt x="996" y="594"/>
                </a:lnTo>
                <a:lnTo>
                  <a:pt x="682" y="393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0"/>
          <p:cNvSpPr/>
          <p:nvPr/>
        </p:nvSpPr>
        <p:spPr>
          <a:xfrm>
            <a:off x="8047853" y="2156598"/>
            <a:ext cx="77583" cy="91711"/>
          </a:xfrm>
          <a:custGeom>
            <a:rect b="b" l="l" r="r" t="t"/>
            <a:pathLst>
              <a:path extrusionOk="0" h="1188" w="1005">
                <a:moveTo>
                  <a:pt x="498" y="0"/>
                </a:moveTo>
                <a:lnTo>
                  <a:pt x="323" y="402"/>
                </a:lnTo>
                <a:lnTo>
                  <a:pt x="0" y="603"/>
                </a:lnTo>
                <a:lnTo>
                  <a:pt x="323" y="795"/>
                </a:lnTo>
                <a:lnTo>
                  <a:pt x="498" y="1188"/>
                </a:lnTo>
                <a:lnTo>
                  <a:pt x="672" y="795"/>
                </a:lnTo>
                <a:lnTo>
                  <a:pt x="1004" y="603"/>
                </a:lnTo>
                <a:lnTo>
                  <a:pt x="672" y="402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0"/>
          <p:cNvSpPr/>
          <p:nvPr/>
        </p:nvSpPr>
        <p:spPr>
          <a:xfrm>
            <a:off x="7697298" y="1816850"/>
            <a:ext cx="77583" cy="92405"/>
          </a:xfrm>
          <a:custGeom>
            <a:rect b="b" l="l" r="r" t="t"/>
            <a:pathLst>
              <a:path extrusionOk="0" h="1197" w="1005">
                <a:moveTo>
                  <a:pt x="498" y="1"/>
                </a:moveTo>
                <a:lnTo>
                  <a:pt x="324" y="394"/>
                </a:lnTo>
                <a:lnTo>
                  <a:pt x="1" y="603"/>
                </a:lnTo>
                <a:lnTo>
                  <a:pt x="324" y="804"/>
                </a:lnTo>
                <a:lnTo>
                  <a:pt x="498" y="1197"/>
                </a:lnTo>
                <a:lnTo>
                  <a:pt x="691" y="804"/>
                </a:lnTo>
                <a:lnTo>
                  <a:pt x="1005" y="603"/>
                </a:lnTo>
                <a:lnTo>
                  <a:pt x="691" y="394"/>
                </a:lnTo>
                <a:lnTo>
                  <a:pt x="4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75" y="2730325"/>
            <a:ext cx="2686973" cy="17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0"/>
          <p:cNvSpPr/>
          <p:nvPr/>
        </p:nvSpPr>
        <p:spPr>
          <a:xfrm>
            <a:off x="6579705" y="2349361"/>
            <a:ext cx="77583" cy="93100"/>
          </a:xfrm>
          <a:custGeom>
            <a:rect b="b" l="l" r="r" t="t"/>
            <a:pathLst>
              <a:path extrusionOk="0" h="1206" w="1005">
                <a:moveTo>
                  <a:pt x="507" y="1"/>
                </a:moveTo>
                <a:lnTo>
                  <a:pt x="333" y="411"/>
                </a:lnTo>
                <a:lnTo>
                  <a:pt x="1" y="603"/>
                </a:lnTo>
                <a:lnTo>
                  <a:pt x="333" y="804"/>
                </a:lnTo>
                <a:lnTo>
                  <a:pt x="507" y="1206"/>
                </a:lnTo>
                <a:lnTo>
                  <a:pt x="691" y="804"/>
                </a:lnTo>
                <a:lnTo>
                  <a:pt x="1005" y="603"/>
                </a:lnTo>
                <a:lnTo>
                  <a:pt x="691" y="411"/>
                </a:lnTo>
                <a:lnTo>
                  <a:pt x="5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665" y="2748849"/>
            <a:ext cx="2622817" cy="166529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0"/>
          <p:cNvSpPr txBox="1"/>
          <p:nvPr>
            <p:ph idx="2" type="subTitle"/>
          </p:nvPr>
        </p:nvSpPr>
        <p:spPr>
          <a:xfrm>
            <a:off x="2201626" y="1466025"/>
            <a:ext cx="50886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일반인들에게 어려운 법률적 지식을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AI와 연동하여 쉽게 접근할 수 있다면? </a:t>
            </a:r>
            <a:endParaRPr/>
          </a:p>
        </p:txBody>
      </p:sp>
      <p:sp>
        <p:nvSpPr>
          <p:cNvPr id="501" name="Google Shape;501;p60"/>
          <p:cNvSpPr/>
          <p:nvPr/>
        </p:nvSpPr>
        <p:spPr>
          <a:xfrm>
            <a:off x="1143613" y="164387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60"/>
          <p:cNvGrpSpPr/>
          <p:nvPr/>
        </p:nvGrpSpPr>
        <p:grpSpPr>
          <a:xfrm>
            <a:off x="1414454" y="1729589"/>
            <a:ext cx="315069" cy="315469"/>
            <a:chOff x="3444479" y="1559293"/>
            <a:chExt cx="315069" cy="315469"/>
          </a:xfrm>
        </p:grpSpPr>
        <p:sp>
          <p:nvSpPr>
            <p:cNvPr id="503" name="Google Shape;503;p60"/>
            <p:cNvSpPr/>
            <p:nvPr/>
          </p:nvSpPr>
          <p:spPr>
            <a:xfrm>
              <a:off x="3518531" y="1731799"/>
              <a:ext cx="167814" cy="142963"/>
            </a:xfrm>
            <a:custGeom>
              <a:rect b="b" l="l" r="r" t="t"/>
              <a:pathLst>
                <a:path extrusionOk="0" h="2865" w="3363">
                  <a:moveTo>
                    <a:pt x="2541" y="359"/>
                  </a:moveTo>
                  <a:cubicBezTo>
                    <a:pt x="2637" y="359"/>
                    <a:pt x="2725" y="446"/>
                    <a:pt x="2725" y="551"/>
                  </a:cubicBezTo>
                  <a:cubicBezTo>
                    <a:pt x="2725" y="594"/>
                    <a:pt x="2760" y="621"/>
                    <a:pt x="2803" y="621"/>
                  </a:cubicBezTo>
                  <a:cubicBezTo>
                    <a:pt x="2899" y="621"/>
                    <a:pt x="2987" y="708"/>
                    <a:pt x="2987" y="813"/>
                  </a:cubicBezTo>
                  <a:lnTo>
                    <a:pt x="2987" y="2044"/>
                  </a:lnTo>
                  <a:cubicBezTo>
                    <a:pt x="2987" y="2140"/>
                    <a:pt x="2899" y="2227"/>
                    <a:pt x="2803" y="2227"/>
                  </a:cubicBezTo>
                  <a:cubicBezTo>
                    <a:pt x="2760" y="2227"/>
                    <a:pt x="2725" y="2262"/>
                    <a:pt x="2725" y="2306"/>
                  </a:cubicBezTo>
                  <a:cubicBezTo>
                    <a:pt x="2725" y="2402"/>
                    <a:pt x="2637" y="2489"/>
                    <a:pt x="2541" y="2489"/>
                  </a:cubicBezTo>
                  <a:lnTo>
                    <a:pt x="813" y="2489"/>
                  </a:lnTo>
                  <a:cubicBezTo>
                    <a:pt x="716" y="2489"/>
                    <a:pt x="629" y="2402"/>
                    <a:pt x="629" y="2306"/>
                  </a:cubicBezTo>
                  <a:cubicBezTo>
                    <a:pt x="629" y="2262"/>
                    <a:pt x="594" y="2227"/>
                    <a:pt x="551" y="2227"/>
                  </a:cubicBezTo>
                  <a:cubicBezTo>
                    <a:pt x="455" y="2227"/>
                    <a:pt x="367" y="2140"/>
                    <a:pt x="367" y="2044"/>
                  </a:cubicBezTo>
                  <a:lnTo>
                    <a:pt x="367" y="813"/>
                  </a:lnTo>
                  <a:cubicBezTo>
                    <a:pt x="367" y="708"/>
                    <a:pt x="455" y="621"/>
                    <a:pt x="551" y="621"/>
                  </a:cubicBezTo>
                  <a:cubicBezTo>
                    <a:pt x="594" y="621"/>
                    <a:pt x="629" y="594"/>
                    <a:pt x="629" y="551"/>
                  </a:cubicBezTo>
                  <a:cubicBezTo>
                    <a:pt x="629" y="446"/>
                    <a:pt x="716" y="359"/>
                    <a:pt x="813" y="359"/>
                  </a:cubicBezTo>
                  <a:close/>
                  <a:moveTo>
                    <a:pt x="0" y="1"/>
                  </a:moveTo>
                  <a:lnTo>
                    <a:pt x="0" y="2856"/>
                  </a:lnTo>
                  <a:lnTo>
                    <a:pt x="0" y="2865"/>
                  </a:lnTo>
                  <a:lnTo>
                    <a:pt x="3362" y="2865"/>
                  </a:lnTo>
                  <a:lnTo>
                    <a:pt x="33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0"/>
            <p:cNvSpPr/>
            <p:nvPr/>
          </p:nvSpPr>
          <p:spPr>
            <a:xfrm>
              <a:off x="3555557" y="1768425"/>
              <a:ext cx="93712" cy="69311"/>
            </a:xfrm>
            <a:custGeom>
              <a:rect b="b" l="l" r="r" t="t"/>
              <a:pathLst>
                <a:path extrusionOk="0" h="1389" w="1878">
                  <a:moveTo>
                    <a:pt x="219" y="0"/>
                  </a:moveTo>
                  <a:cubicBezTo>
                    <a:pt x="175" y="96"/>
                    <a:pt x="97" y="175"/>
                    <a:pt x="1" y="218"/>
                  </a:cubicBezTo>
                  <a:lnTo>
                    <a:pt x="1" y="1170"/>
                  </a:lnTo>
                  <a:cubicBezTo>
                    <a:pt x="88" y="1214"/>
                    <a:pt x="175" y="1292"/>
                    <a:pt x="219" y="1389"/>
                  </a:cubicBezTo>
                  <a:lnTo>
                    <a:pt x="1660" y="1389"/>
                  </a:lnTo>
                  <a:cubicBezTo>
                    <a:pt x="1695" y="1284"/>
                    <a:pt x="1773" y="1214"/>
                    <a:pt x="1878" y="1170"/>
                  </a:cubicBezTo>
                  <a:lnTo>
                    <a:pt x="1878" y="218"/>
                  </a:lnTo>
                  <a:cubicBezTo>
                    <a:pt x="1773" y="175"/>
                    <a:pt x="1695" y="96"/>
                    <a:pt x="1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0"/>
            <p:cNvSpPr/>
            <p:nvPr/>
          </p:nvSpPr>
          <p:spPr>
            <a:xfrm>
              <a:off x="3462742" y="1731799"/>
              <a:ext cx="37076" cy="142963"/>
            </a:xfrm>
            <a:custGeom>
              <a:rect b="b" l="l" r="r" t="t"/>
              <a:pathLst>
                <a:path extrusionOk="0" h="2865" w="743">
                  <a:moveTo>
                    <a:pt x="1" y="1"/>
                  </a:moveTo>
                  <a:lnTo>
                    <a:pt x="1" y="2681"/>
                  </a:lnTo>
                  <a:cubicBezTo>
                    <a:pt x="1" y="2777"/>
                    <a:pt x="88" y="2865"/>
                    <a:pt x="184" y="2865"/>
                  </a:cubicBezTo>
                  <a:lnTo>
                    <a:pt x="743" y="2865"/>
                  </a:lnTo>
                  <a:lnTo>
                    <a:pt x="743" y="2856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0"/>
            <p:cNvSpPr/>
            <p:nvPr/>
          </p:nvSpPr>
          <p:spPr>
            <a:xfrm>
              <a:off x="3704161" y="1731799"/>
              <a:ext cx="37076" cy="142963"/>
            </a:xfrm>
            <a:custGeom>
              <a:rect b="b" l="l" r="r" t="t"/>
              <a:pathLst>
                <a:path extrusionOk="0" h="2865" w="743">
                  <a:moveTo>
                    <a:pt x="0" y="1"/>
                  </a:moveTo>
                  <a:lnTo>
                    <a:pt x="0" y="2865"/>
                  </a:lnTo>
                  <a:lnTo>
                    <a:pt x="559" y="2865"/>
                  </a:lnTo>
                  <a:cubicBezTo>
                    <a:pt x="655" y="2865"/>
                    <a:pt x="742" y="2777"/>
                    <a:pt x="742" y="2681"/>
                  </a:cubicBez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0"/>
            <p:cNvSpPr/>
            <p:nvPr/>
          </p:nvSpPr>
          <p:spPr>
            <a:xfrm>
              <a:off x="3475417" y="1559293"/>
              <a:ext cx="43613" cy="43613"/>
            </a:xfrm>
            <a:custGeom>
              <a:rect b="b" l="l" r="r" t="t"/>
              <a:pathLst>
                <a:path extrusionOk="0" h="874" w="874">
                  <a:moveTo>
                    <a:pt x="437" y="0"/>
                  </a:moveTo>
                  <a:cubicBezTo>
                    <a:pt x="192" y="0"/>
                    <a:pt x="0" y="201"/>
                    <a:pt x="0" y="437"/>
                  </a:cubicBezTo>
                  <a:cubicBezTo>
                    <a:pt x="0" y="681"/>
                    <a:pt x="192" y="873"/>
                    <a:pt x="437" y="873"/>
                  </a:cubicBezTo>
                  <a:cubicBezTo>
                    <a:pt x="672" y="873"/>
                    <a:pt x="873" y="681"/>
                    <a:pt x="873" y="437"/>
                  </a:cubicBezTo>
                  <a:cubicBezTo>
                    <a:pt x="873" y="201"/>
                    <a:pt x="67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3579959" y="1559293"/>
              <a:ext cx="43613" cy="43613"/>
            </a:xfrm>
            <a:custGeom>
              <a:rect b="b" l="l" r="r" t="t"/>
              <a:pathLst>
                <a:path extrusionOk="0" h="874" w="874">
                  <a:moveTo>
                    <a:pt x="437" y="0"/>
                  </a:moveTo>
                  <a:cubicBezTo>
                    <a:pt x="193" y="0"/>
                    <a:pt x="1" y="201"/>
                    <a:pt x="1" y="437"/>
                  </a:cubicBezTo>
                  <a:cubicBezTo>
                    <a:pt x="1" y="681"/>
                    <a:pt x="193" y="873"/>
                    <a:pt x="437" y="873"/>
                  </a:cubicBezTo>
                  <a:cubicBezTo>
                    <a:pt x="673" y="873"/>
                    <a:pt x="874" y="681"/>
                    <a:pt x="874" y="437"/>
                  </a:cubicBezTo>
                  <a:cubicBezTo>
                    <a:pt x="874" y="201"/>
                    <a:pt x="673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3684550" y="1559293"/>
              <a:ext cx="43613" cy="43613"/>
            </a:xfrm>
            <a:custGeom>
              <a:rect b="b" l="l" r="r" t="t"/>
              <a:pathLst>
                <a:path extrusionOk="0" h="874" w="874">
                  <a:moveTo>
                    <a:pt x="437" y="0"/>
                  </a:moveTo>
                  <a:cubicBezTo>
                    <a:pt x="192" y="0"/>
                    <a:pt x="0" y="201"/>
                    <a:pt x="0" y="437"/>
                  </a:cubicBezTo>
                  <a:cubicBezTo>
                    <a:pt x="0" y="681"/>
                    <a:pt x="192" y="873"/>
                    <a:pt x="437" y="873"/>
                  </a:cubicBezTo>
                  <a:cubicBezTo>
                    <a:pt x="673" y="873"/>
                    <a:pt x="873" y="681"/>
                    <a:pt x="873" y="437"/>
                  </a:cubicBezTo>
                  <a:cubicBezTo>
                    <a:pt x="873" y="201"/>
                    <a:pt x="673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3453611" y="1616329"/>
              <a:ext cx="86776" cy="34032"/>
            </a:xfrm>
            <a:custGeom>
              <a:rect b="b" l="l" r="r" t="t"/>
              <a:pathLst>
                <a:path extrusionOk="0" h="682" w="1739">
                  <a:moveTo>
                    <a:pt x="865" y="1"/>
                  </a:moveTo>
                  <a:cubicBezTo>
                    <a:pt x="629" y="1"/>
                    <a:pt x="393" y="71"/>
                    <a:pt x="97" y="210"/>
                  </a:cubicBezTo>
                  <a:cubicBezTo>
                    <a:pt x="27" y="245"/>
                    <a:pt x="0" y="306"/>
                    <a:pt x="0" y="376"/>
                  </a:cubicBezTo>
                  <a:lnTo>
                    <a:pt x="0" y="682"/>
                  </a:lnTo>
                  <a:lnTo>
                    <a:pt x="1721" y="682"/>
                  </a:lnTo>
                  <a:lnTo>
                    <a:pt x="1721" y="376"/>
                  </a:lnTo>
                  <a:lnTo>
                    <a:pt x="1738" y="376"/>
                  </a:lnTo>
                  <a:cubicBezTo>
                    <a:pt x="1738" y="306"/>
                    <a:pt x="1694" y="245"/>
                    <a:pt x="1625" y="210"/>
                  </a:cubicBezTo>
                  <a:cubicBezTo>
                    <a:pt x="1336" y="71"/>
                    <a:pt x="1101" y="1"/>
                    <a:pt x="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3444479" y="1669523"/>
              <a:ext cx="315069" cy="43613"/>
            </a:xfrm>
            <a:custGeom>
              <a:rect b="b" l="l" r="r" t="t"/>
              <a:pathLst>
                <a:path extrusionOk="0" h="874" w="6314">
                  <a:moveTo>
                    <a:pt x="183" y="0"/>
                  </a:moveTo>
                  <a:cubicBezTo>
                    <a:pt x="87" y="0"/>
                    <a:pt x="0" y="87"/>
                    <a:pt x="0" y="183"/>
                  </a:cubicBezTo>
                  <a:lnTo>
                    <a:pt x="0" y="681"/>
                  </a:lnTo>
                  <a:cubicBezTo>
                    <a:pt x="0" y="786"/>
                    <a:pt x="87" y="873"/>
                    <a:pt x="183" y="873"/>
                  </a:cubicBezTo>
                  <a:lnTo>
                    <a:pt x="6130" y="873"/>
                  </a:lnTo>
                  <a:cubicBezTo>
                    <a:pt x="6226" y="873"/>
                    <a:pt x="6313" y="786"/>
                    <a:pt x="6313" y="681"/>
                  </a:cubicBezTo>
                  <a:lnTo>
                    <a:pt x="6313" y="183"/>
                  </a:lnTo>
                  <a:cubicBezTo>
                    <a:pt x="6313" y="87"/>
                    <a:pt x="6226" y="0"/>
                    <a:pt x="6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3558601" y="1616329"/>
              <a:ext cx="86776" cy="34032"/>
            </a:xfrm>
            <a:custGeom>
              <a:rect b="b" l="l" r="r" t="t"/>
              <a:pathLst>
                <a:path extrusionOk="0" h="682" w="1739">
                  <a:moveTo>
                    <a:pt x="865" y="1"/>
                  </a:moveTo>
                  <a:cubicBezTo>
                    <a:pt x="638" y="1"/>
                    <a:pt x="394" y="71"/>
                    <a:pt x="97" y="210"/>
                  </a:cubicBezTo>
                  <a:cubicBezTo>
                    <a:pt x="36" y="245"/>
                    <a:pt x="1" y="306"/>
                    <a:pt x="1" y="376"/>
                  </a:cubicBezTo>
                  <a:lnTo>
                    <a:pt x="1" y="682"/>
                  </a:lnTo>
                  <a:lnTo>
                    <a:pt x="1730" y="682"/>
                  </a:lnTo>
                  <a:lnTo>
                    <a:pt x="1730" y="376"/>
                  </a:lnTo>
                  <a:lnTo>
                    <a:pt x="1738" y="376"/>
                  </a:lnTo>
                  <a:cubicBezTo>
                    <a:pt x="1738" y="306"/>
                    <a:pt x="1695" y="245"/>
                    <a:pt x="1625" y="210"/>
                  </a:cubicBezTo>
                  <a:cubicBezTo>
                    <a:pt x="1345" y="71"/>
                    <a:pt x="1101" y="1"/>
                    <a:pt x="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3663193" y="1616329"/>
              <a:ext cx="86726" cy="34032"/>
            </a:xfrm>
            <a:custGeom>
              <a:rect b="b" l="l" r="r" t="t"/>
              <a:pathLst>
                <a:path extrusionOk="0" h="682" w="1738">
                  <a:moveTo>
                    <a:pt x="865" y="1"/>
                  </a:moveTo>
                  <a:cubicBezTo>
                    <a:pt x="629" y="1"/>
                    <a:pt x="393" y="71"/>
                    <a:pt x="96" y="210"/>
                  </a:cubicBezTo>
                  <a:cubicBezTo>
                    <a:pt x="35" y="245"/>
                    <a:pt x="0" y="306"/>
                    <a:pt x="0" y="376"/>
                  </a:cubicBezTo>
                  <a:lnTo>
                    <a:pt x="0" y="682"/>
                  </a:lnTo>
                  <a:lnTo>
                    <a:pt x="1729" y="682"/>
                  </a:lnTo>
                  <a:lnTo>
                    <a:pt x="1729" y="376"/>
                  </a:lnTo>
                  <a:lnTo>
                    <a:pt x="1738" y="376"/>
                  </a:lnTo>
                  <a:cubicBezTo>
                    <a:pt x="1738" y="306"/>
                    <a:pt x="1694" y="245"/>
                    <a:pt x="1624" y="210"/>
                  </a:cubicBezTo>
                  <a:cubicBezTo>
                    <a:pt x="1345" y="71"/>
                    <a:pt x="1101" y="1"/>
                    <a:pt x="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60"/>
          <p:cNvSpPr/>
          <p:nvPr/>
        </p:nvSpPr>
        <p:spPr>
          <a:xfrm>
            <a:off x="686603" y="143336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/>
          <p:nvPr/>
        </p:nvSpPr>
        <p:spPr>
          <a:xfrm>
            <a:off x="1502501" y="1349198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>
            <a:off x="1143625" y="1643882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0"/>
          <p:cNvSpPr txBox="1"/>
          <p:nvPr/>
        </p:nvSpPr>
        <p:spPr>
          <a:xfrm>
            <a:off x="713225" y="4477700"/>
            <a:ext cx="58380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한국법제 연구원 - 법의식 실태조사(2023</a:t>
            </a: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)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pic>
        <p:nvPicPr>
          <p:cNvPr id="518" name="Google Shape;51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048" y="2763217"/>
            <a:ext cx="2771827" cy="1665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60"/>
          <p:cNvGrpSpPr/>
          <p:nvPr/>
        </p:nvGrpSpPr>
        <p:grpSpPr>
          <a:xfrm>
            <a:off x="6797096" y="416992"/>
            <a:ext cx="1877988" cy="2268297"/>
            <a:chOff x="6985534" y="2396529"/>
            <a:chExt cx="1877988" cy="2268297"/>
          </a:xfrm>
        </p:grpSpPr>
        <p:sp>
          <p:nvSpPr>
            <p:cNvPr id="520" name="Google Shape;520;p60"/>
            <p:cNvSpPr/>
            <p:nvPr/>
          </p:nvSpPr>
          <p:spPr>
            <a:xfrm>
              <a:off x="8518991" y="3148128"/>
              <a:ext cx="250815" cy="262935"/>
            </a:xfrm>
            <a:custGeom>
              <a:rect b="b" l="l" r="r" t="t"/>
              <a:pathLst>
                <a:path extrusionOk="0" h="3406" w="3249">
                  <a:moveTo>
                    <a:pt x="769" y="1"/>
                  </a:moveTo>
                  <a:lnTo>
                    <a:pt x="0" y="2699"/>
                  </a:lnTo>
                  <a:lnTo>
                    <a:pt x="2454" y="3406"/>
                  </a:lnTo>
                  <a:cubicBezTo>
                    <a:pt x="3249" y="629"/>
                    <a:pt x="769" y="1"/>
                    <a:pt x="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7177602" y="2916071"/>
              <a:ext cx="1400749" cy="1748755"/>
            </a:xfrm>
            <a:custGeom>
              <a:rect b="b" l="l" r="r" t="t"/>
              <a:pathLst>
                <a:path extrusionOk="0" h="22653" w="18145">
                  <a:moveTo>
                    <a:pt x="7253" y="1"/>
                  </a:moveTo>
                  <a:cubicBezTo>
                    <a:pt x="5239" y="1"/>
                    <a:pt x="4890" y="2116"/>
                    <a:pt x="4890" y="2116"/>
                  </a:cubicBezTo>
                  <a:lnTo>
                    <a:pt x="1" y="19055"/>
                  </a:lnTo>
                  <a:lnTo>
                    <a:pt x="12487" y="22653"/>
                  </a:lnTo>
                  <a:lnTo>
                    <a:pt x="18145" y="3007"/>
                  </a:lnTo>
                  <a:lnTo>
                    <a:pt x="8121" y="116"/>
                  </a:lnTo>
                  <a:cubicBezTo>
                    <a:pt x="7802" y="36"/>
                    <a:pt x="7513" y="1"/>
                    <a:pt x="7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6985534" y="4123524"/>
              <a:ext cx="1151324" cy="539997"/>
            </a:xfrm>
            <a:custGeom>
              <a:rect b="b" l="l" r="r" t="t"/>
              <a:pathLst>
                <a:path extrusionOk="0" h="6995" w="14914">
                  <a:moveTo>
                    <a:pt x="803" y="0"/>
                  </a:moveTo>
                  <a:lnTo>
                    <a:pt x="803" y="0"/>
                  </a:lnTo>
                  <a:cubicBezTo>
                    <a:pt x="0" y="2794"/>
                    <a:pt x="2489" y="3406"/>
                    <a:pt x="2489" y="3406"/>
                  </a:cubicBezTo>
                  <a:lnTo>
                    <a:pt x="14914" y="6994"/>
                  </a:lnTo>
                  <a:cubicBezTo>
                    <a:pt x="14564" y="6881"/>
                    <a:pt x="12556" y="6156"/>
                    <a:pt x="13290" y="3598"/>
                  </a:cubicBezTo>
                  <a:lnTo>
                    <a:pt x="3257" y="70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7829460" y="3167042"/>
              <a:ext cx="221171" cy="175933"/>
            </a:xfrm>
            <a:custGeom>
              <a:rect b="b" l="l" r="r" t="t"/>
              <a:pathLst>
                <a:path extrusionOk="0" h="2279" w="2865">
                  <a:moveTo>
                    <a:pt x="2305" y="0"/>
                  </a:moveTo>
                  <a:lnTo>
                    <a:pt x="0" y="1275"/>
                  </a:lnTo>
                  <a:lnTo>
                    <a:pt x="646" y="1572"/>
                  </a:lnTo>
                  <a:lnTo>
                    <a:pt x="559" y="2279"/>
                  </a:lnTo>
                  <a:lnTo>
                    <a:pt x="2864" y="1004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7987175" y="3183871"/>
              <a:ext cx="175316" cy="219781"/>
            </a:xfrm>
            <a:custGeom>
              <a:rect b="b" l="l" r="r" t="t"/>
              <a:pathLst>
                <a:path extrusionOk="0" h="2847" w="2271">
                  <a:moveTo>
                    <a:pt x="996" y="0"/>
                  </a:moveTo>
                  <a:lnTo>
                    <a:pt x="0" y="542"/>
                  </a:lnTo>
                  <a:lnTo>
                    <a:pt x="1266" y="2847"/>
                  </a:lnTo>
                  <a:lnTo>
                    <a:pt x="1563" y="2201"/>
                  </a:lnTo>
                  <a:lnTo>
                    <a:pt x="2270" y="23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7903570" y="3088145"/>
              <a:ext cx="244793" cy="244098"/>
            </a:xfrm>
            <a:custGeom>
              <a:rect b="b" l="l" r="r" t="t"/>
              <a:pathLst>
                <a:path extrusionOk="0" h="3162" w="3171">
                  <a:moveTo>
                    <a:pt x="1669" y="0"/>
                  </a:moveTo>
                  <a:cubicBezTo>
                    <a:pt x="1559" y="0"/>
                    <a:pt x="1456" y="176"/>
                    <a:pt x="1354" y="201"/>
                  </a:cubicBezTo>
                  <a:cubicBezTo>
                    <a:pt x="1347" y="202"/>
                    <a:pt x="1340" y="203"/>
                    <a:pt x="1333" y="203"/>
                  </a:cubicBezTo>
                  <a:cubicBezTo>
                    <a:pt x="1238" y="203"/>
                    <a:pt x="1119" y="114"/>
                    <a:pt x="1030" y="114"/>
                  </a:cubicBezTo>
                  <a:cubicBezTo>
                    <a:pt x="1015" y="114"/>
                    <a:pt x="1000" y="117"/>
                    <a:pt x="987" y="123"/>
                  </a:cubicBezTo>
                  <a:cubicBezTo>
                    <a:pt x="874" y="166"/>
                    <a:pt x="865" y="376"/>
                    <a:pt x="778" y="437"/>
                  </a:cubicBezTo>
                  <a:cubicBezTo>
                    <a:pt x="682" y="507"/>
                    <a:pt x="481" y="437"/>
                    <a:pt x="402" y="524"/>
                  </a:cubicBezTo>
                  <a:cubicBezTo>
                    <a:pt x="341" y="603"/>
                    <a:pt x="420" y="804"/>
                    <a:pt x="359" y="900"/>
                  </a:cubicBezTo>
                  <a:cubicBezTo>
                    <a:pt x="306" y="996"/>
                    <a:pt x="97" y="1031"/>
                    <a:pt x="70" y="1136"/>
                  </a:cubicBezTo>
                  <a:cubicBezTo>
                    <a:pt x="35" y="1249"/>
                    <a:pt x="201" y="1389"/>
                    <a:pt x="184" y="1502"/>
                  </a:cubicBezTo>
                  <a:cubicBezTo>
                    <a:pt x="175" y="1607"/>
                    <a:pt x="1" y="1729"/>
                    <a:pt x="27" y="1834"/>
                  </a:cubicBezTo>
                  <a:cubicBezTo>
                    <a:pt x="44" y="1948"/>
                    <a:pt x="245" y="2009"/>
                    <a:pt x="289" y="2113"/>
                  </a:cubicBezTo>
                  <a:cubicBezTo>
                    <a:pt x="332" y="2218"/>
                    <a:pt x="228" y="2402"/>
                    <a:pt x="297" y="2489"/>
                  </a:cubicBezTo>
                  <a:cubicBezTo>
                    <a:pt x="350" y="2576"/>
                    <a:pt x="559" y="2550"/>
                    <a:pt x="647" y="2620"/>
                  </a:cubicBezTo>
                  <a:cubicBezTo>
                    <a:pt x="734" y="2699"/>
                    <a:pt x="725" y="2908"/>
                    <a:pt x="821" y="2960"/>
                  </a:cubicBezTo>
                  <a:cubicBezTo>
                    <a:pt x="838" y="2970"/>
                    <a:pt x="858" y="2974"/>
                    <a:pt x="880" y="2974"/>
                  </a:cubicBezTo>
                  <a:cubicBezTo>
                    <a:pt x="961" y="2974"/>
                    <a:pt x="1070" y="2922"/>
                    <a:pt x="1153" y="2922"/>
                  </a:cubicBezTo>
                  <a:cubicBezTo>
                    <a:pt x="1165" y="2922"/>
                    <a:pt x="1177" y="2923"/>
                    <a:pt x="1188" y="2926"/>
                  </a:cubicBezTo>
                  <a:cubicBezTo>
                    <a:pt x="1302" y="2960"/>
                    <a:pt x="1380" y="3144"/>
                    <a:pt x="1485" y="3161"/>
                  </a:cubicBezTo>
                  <a:cubicBezTo>
                    <a:pt x="1488" y="3161"/>
                    <a:pt x="1491" y="3162"/>
                    <a:pt x="1493" y="3162"/>
                  </a:cubicBezTo>
                  <a:cubicBezTo>
                    <a:pt x="1612" y="3162"/>
                    <a:pt x="1706" y="2986"/>
                    <a:pt x="1817" y="2960"/>
                  </a:cubicBezTo>
                  <a:cubicBezTo>
                    <a:pt x="1823" y="2959"/>
                    <a:pt x="1829" y="2959"/>
                    <a:pt x="1836" y="2959"/>
                  </a:cubicBezTo>
                  <a:cubicBezTo>
                    <a:pt x="1926" y="2959"/>
                    <a:pt x="2050" y="3048"/>
                    <a:pt x="2141" y="3048"/>
                  </a:cubicBezTo>
                  <a:cubicBezTo>
                    <a:pt x="2156" y="3048"/>
                    <a:pt x="2170" y="3045"/>
                    <a:pt x="2183" y="3039"/>
                  </a:cubicBezTo>
                  <a:cubicBezTo>
                    <a:pt x="2297" y="2995"/>
                    <a:pt x="2306" y="2786"/>
                    <a:pt x="2393" y="2725"/>
                  </a:cubicBezTo>
                  <a:cubicBezTo>
                    <a:pt x="2489" y="2655"/>
                    <a:pt x="2690" y="2725"/>
                    <a:pt x="2760" y="2637"/>
                  </a:cubicBezTo>
                  <a:cubicBezTo>
                    <a:pt x="2830" y="2559"/>
                    <a:pt x="2751" y="2367"/>
                    <a:pt x="2803" y="2262"/>
                  </a:cubicBezTo>
                  <a:cubicBezTo>
                    <a:pt x="2865" y="2166"/>
                    <a:pt x="3065" y="2131"/>
                    <a:pt x="3100" y="2026"/>
                  </a:cubicBezTo>
                  <a:cubicBezTo>
                    <a:pt x="3135" y="1913"/>
                    <a:pt x="2969" y="1782"/>
                    <a:pt x="2978" y="1668"/>
                  </a:cubicBezTo>
                  <a:cubicBezTo>
                    <a:pt x="2995" y="1555"/>
                    <a:pt x="3170" y="1432"/>
                    <a:pt x="3144" y="1328"/>
                  </a:cubicBezTo>
                  <a:cubicBezTo>
                    <a:pt x="3126" y="1214"/>
                    <a:pt x="2926" y="1153"/>
                    <a:pt x="2882" y="1057"/>
                  </a:cubicBezTo>
                  <a:cubicBezTo>
                    <a:pt x="2838" y="943"/>
                    <a:pt x="2934" y="760"/>
                    <a:pt x="2873" y="673"/>
                  </a:cubicBezTo>
                  <a:cubicBezTo>
                    <a:pt x="2821" y="585"/>
                    <a:pt x="2611" y="620"/>
                    <a:pt x="2524" y="542"/>
                  </a:cubicBezTo>
                  <a:cubicBezTo>
                    <a:pt x="2437" y="463"/>
                    <a:pt x="2445" y="254"/>
                    <a:pt x="2349" y="201"/>
                  </a:cubicBezTo>
                  <a:cubicBezTo>
                    <a:pt x="2333" y="191"/>
                    <a:pt x="2313" y="187"/>
                    <a:pt x="2291" y="187"/>
                  </a:cubicBezTo>
                  <a:cubicBezTo>
                    <a:pt x="2210" y="187"/>
                    <a:pt x="2100" y="240"/>
                    <a:pt x="2012" y="240"/>
                  </a:cubicBezTo>
                  <a:cubicBezTo>
                    <a:pt x="1999" y="240"/>
                    <a:pt x="1986" y="239"/>
                    <a:pt x="1974" y="236"/>
                  </a:cubicBezTo>
                  <a:cubicBezTo>
                    <a:pt x="1869" y="201"/>
                    <a:pt x="1791" y="18"/>
                    <a:pt x="1677" y="0"/>
                  </a:cubicBezTo>
                  <a:cubicBezTo>
                    <a:pt x="1674" y="0"/>
                    <a:pt x="1672" y="0"/>
                    <a:pt x="1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0"/>
            <p:cNvSpPr/>
            <p:nvPr/>
          </p:nvSpPr>
          <p:spPr>
            <a:xfrm>
              <a:off x="7935916" y="3119024"/>
              <a:ext cx="180719" cy="183576"/>
            </a:xfrm>
            <a:custGeom>
              <a:rect b="b" l="l" r="r" t="t"/>
              <a:pathLst>
                <a:path extrusionOk="0" h="2378" w="2341">
                  <a:moveTo>
                    <a:pt x="1217" y="1"/>
                  </a:moveTo>
                  <a:cubicBezTo>
                    <a:pt x="1135" y="1"/>
                    <a:pt x="1061" y="125"/>
                    <a:pt x="987" y="142"/>
                  </a:cubicBezTo>
                  <a:cubicBezTo>
                    <a:pt x="982" y="143"/>
                    <a:pt x="976" y="144"/>
                    <a:pt x="970" y="144"/>
                  </a:cubicBezTo>
                  <a:cubicBezTo>
                    <a:pt x="910" y="144"/>
                    <a:pt x="823" y="82"/>
                    <a:pt x="753" y="82"/>
                  </a:cubicBezTo>
                  <a:cubicBezTo>
                    <a:pt x="740" y="82"/>
                    <a:pt x="728" y="84"/>
                    <a:pt x="717" y="89"/>
                  </a:cubicBezTo>
                  <a:cubicBezTo>
                    <a:pt x="638" y="116"/>
                    <a:pt x="629" y="282"/>
                    <a:pt x="568" y="325"/>
                  </a:cubicBezTo>
                  <a:cubicBezTo>
                    <a:pt x="498" y="369"/>
                    <a:pt x="350" y="325"/>
                    <a:pt x="289" y="395"/>
                  </a:cubicBezTo>
                  <a:cubicBezTo>
                    <a:pt x="236" y="456"/>
                    <a:pt x="306" y="596"/>
                    <a:pt x="263" y="674"/>
                  </a:cubicBezTo>
                  <a:cubicBezTo>
                    <a:pt x="219" y="753"/>
                    <a:pt x="62" y="770"/>
                    <a:pt x="44" y="858"/>
                  </a:cubicBezTo>
                  <a:cubicBezTo>
                    <a:pt x="18" y="945"/>
                    <a:pt x="132" y="1059"/>
                    <a:pt x="132" y="1137"/>
                  </a:cubicBezTo>
                  <a:cubicBezTo>
                    <a:pt x="114" y="1225"/>
                    <a:pt x="1" y="1321"/>
                    <a:pt x="9" y="1399"/>
                  </a:cubicBezTo>
                  <a:cubicBezTo>
                    <a:pt x="18" y="1486"/>
                    <a:pt x="175" y="1530"/>
                    <a:pt x="202" y="1600"/>
                  </a:cubicBezTo>
                  <a:cubicBezTo>
                    <a:pt x="236" y="1679"/>
                    <a:pt x="158" y="1818"/>
                    <a:pt x="202" y="1888"/>
                  </a:cubicBezTo>
                  <a:cubicBezTo>
                    <a:pt x="245" y="1949"/>
                    <a:pt x="402" y="1932"/>
                    <a:pt x="463" y="1984"/>
                  </a:cubicBezTo>
                  <a:cubicBezTo>
                    <a:pt x="533" y="2037"/>
                    <a:pt x="525" y="2194"/>
                    <a:pt x="594" y="2237"/>
                  </a:cubicBezTo>
                  <a:cubicBezTo>
                    <a:pt x="608" y="2243"/>
                    <a:pt x="622" y="2246"/>
                    <a:pt x="638" y="2246"/>
                  </a:cubicBezTo>
                  <a:cubicBezTo>
                    <a:pt x="705" y="2246"/>
                    <a:pt x="789" y="2200"/>
                    <a:pt x="857" y="2200"/>
                  </a:cubicBezTo>
                  <a:cubicBezTo>
                    <a:pt x="866" y="2200"/>
                    <a:pt x="874" y="2201"/>
                    <a:pt x="883" y="2202"/>
                  </a:cubicBezTo>
                  <a:cubicBezTo>
                    <a:pt x="970" y="2229"/>
                    <a:pt x="1031" y="2377"/>
                    <a:pt x="1110" y="2377"/>
                  </a:cubicBezTo>
                  <a:cubicBezTo>
                    <a:pt x="1112" y="2377"/>
                    <a:pt x="1115" y="2377"/>
                    <a:pt x="1117" y="2377"/>
                  </a:cubicBezTo>
                  <a:cubicBezTo>
                    <a:pt x="1202" y="2377"/>
                    <a:pt x="1278" y="2246"/>
                    <a:pt x="1354" y="2237"/>
                  </a:cubicBezTo>
                  <a:cubicBezTo>
                    <a:pt x="1361" y="2235"/>
                    <a:pt x="1369" y="2233"/>
                    <a:pt x="1378" y="2233"/>
                  </a:cubicBezTo>
                  <a:cubicBezTo>
                    <a:pt x="1438" y="2233"/>
                    <a:pt x="1523" y="2297"/>
                    <a:pt x="1591" y="2297"/>
                  </a:cubicBezTo>
                  <a:cubicBezTo>
                    <a:pt x="1603" y="2297"/>
                    <a:pt x="1614" y="2295"/>
                    <a:pt x="1625" y="2290"/>
                  </a:cubicBezTo>
                  <a:cubicBezTo>
                    <a:pt x="1703" y="2255"/>
                    <a:pt x="1712" y="2098"/>
                    <a:pt x="1773" y="2054"/>
                  </a:cubicBezTo>
                  <a:cubicBezTo>
                    <a:pt x="1843" y="2010"/>
                    <a:pt x="1991" y="2054"/>
                    <a:pt x="2053" y="1984"/>
                  </a:cubicBezTo>
                  <a:cubicBezTo>
                    <a:pt x="2105" y="1923"/>
                    <a:pt x="2035" y="1775"/>
                    <a:pt x="2079" y="1705"/>
                  </a:cubicBezTo>
                  <a:cubicBezTo>
                    <a:pt x="2122" y="1626"/>
                    <a:pt x="2280" y="1600"/>
                    <a:pt x="2297" y="1513"/>
                  </a:cubicBezTo>
                  <a:cubicBezTo>
                    <a:pt x="2323" y="1434"/>
                    <a:pt x="2201" y="1329"/>
                    <a:pt x="2210" y="1242"/>
                  </a:cubicBezTo>
                  <a:cubicBezTo>
                    <a:pt x="2227" y="1155"/>
                    <a:pt x="2341" y="1059"/>
                    <a:pt x="2332" y="980"/>
                  </a:cubicBezTo>
                  <a:cubicBezTo>
                    <a:pt x="2323" y="893"/>
                    <a:pt x="2166" y="849"/>
                    <a:pt x="2140" y="770"/>
                  </a:cubicBezTo>
                  <a:cubicBezTo>
                    <a:pt x="2105" y="701"/>
                    <a:pt x="2184" y="552"/>
                    <a:pt x="2140" y="491"/>
                  </a:cubicBezTo>
                  <a:cubicBezTo>
                    <a:pt x="2096" y="421"/>
                    <a:pt x="1939" y="447"/>
                    <a:pt x="1878" y="395"/>
                  </a:cubicBezTo>
                  <a:cubicBezTo>
                    <a:pt x="1808" y="334"/>
                    <a:pt x="1817" y="185"/>
                    <a:pt x="1747" y="142"/>
                  </a:cubicBezTo>
                  <a:cubicBezTo>
                    <a:pt x="1734" y="136"/>
                    <a:pt x="1719" y="133"/>
                    <a:pt x="1704" y="133"/>
                  </a:cubicBezTo>
                  <a:cubicBezTo>
                    <a:pt x="1636" y="133"/>
                    <a:pt x="1553" y="179"/>
                    <a:pt x="1484" y="179"/>
                  </a:cubicBezTo>
                  <a:cubicBezTo>
                    <a:pt x="1475" y="179"/>
                    <a:pt x="1467" y="178"/>
                    <a:pt x="1459" y="177"/>
                  </a:cubicBezTo>
                  <a:cubicBezTo>
                    <a:pt x="1372" y="151"/>
                    <a:pt x="1310" y="2"/>
                    <a:pt x="1232" y="2"/>
                  </a:cubicBezTo>
                  <a:cubicBezTo>
                    <a:pt x="1227" y="1"/>
                    <a:pt x="1222" y="1"/>
                    <a:pt x="1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7549001" y="3383350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6" y="1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7520051" y="3483785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5" y="1"/>
                  </a:moveTo>
                  <a:lnTo>
                    <a:pt x="0" y="132"/>
                  </a:lnTo>
                  <a:lnTo>
                    <a:pt x="10382" y="3118"/>
                  </a:lnTo>
                  <a:lnTo>
                    <a:pt x="10417" y="299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0"/>
            <p:cNvSpPr/>
            <p:nvPr/>
          </p:nvSpPr>
          <p:spPr>
            <a:xfrm>
              <a:off x="7491720" y="3583601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0"/>
                  </a:moveTo>
                  <a:lnTo>
                    <a:pt x="1" y="131"/>
                  </a:lnTo>
                  <a:lnTo>
                    <a:pt x="10382" y="3126"/>
                  </a:lnTo>
                  <a:lnTo>
                    <a:pt x="10417" y="299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7462771" y="3684036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2"/>
                  </a:lnTo>
                  <a:lnTo>
                    <a:pt x="10382" y="3117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7433050" y="3783776"/>
              <a:ext cx="804938" cy="240702"/>
            </a:xfrm>
            <a:custGeom>
              <a:rect b="b" l="l" r="r" t="t"/>
              <a:pathLst>
                <a:path extrusionOk="0" h="3118" w="10427">
                  <a:moveTo>
                    <a:pt x="45" y="0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26" y="299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7404795" y="3884210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7375769" y="3983950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1"/>
                  </a:moveTo>
                  <a:lnTo>
                    <a:pt x="1" y="132"/>
                  </a:lnTo>
                  <a:lnTo>
                    <a:pt x="10383" y="3127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7347514" y="4084384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1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8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8024925" y="2712655"/>
              <a:ext cx="838596" cy="939108"/>
            </a:xfrm>
            <a:custGeom>
              <a:rect b="b" l="l" r="r" t="t"/>
              <a:pathLst>
                <a:path extrusionOk="0" h="12165" w="10863">
                  <a:moveTo>
                    <a:pt x="1738" y="1"/>
                  </a:moveTo>
                  <a:lnTo>
                    <a:pt x="0" y="1494"/>
                  </a:lnTo>
                  <a:lnTo>
                    <a:pt x="9815" y="12164"/>
                  </a:lnTo>
                  <a:lnTo>
                    <a:pt x="10862" y="112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7939313" y="2605504"/>
              <a:ext cx="219781" cy="222560"/>
            </a:xfrm>
            <a:custGeom>
              <a:rect b="b" l="l" r="r" t="t"/>
              <a:pathLst>
                <a:path extrusionOk="0" h="2883" w="2847">
                  <a:moveTo>
                    <a:pt x="1048" y="1"/>
                  </a:moveTo>
                  <a:lnTo>
                    <a:pt x="0" y="909"/>
                  </a:lnTo>
                  <a:lnTo>
                    <a:pt x="1109" y="2882"/>
                  </a:lnTo>
                  <a:lnTo>
                    <a:pt x="2847" y="1389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7766081" y="2396529"/>
              <a:ext cx="254211" cy="279146"/>
            </a:xfrm>
            <a:custGeom>
              <a:rect b="b" l="l" r="r" t="t"/>
              <a:pathLst>
                <a:path extrusionOk="0" h="3616" w="3293">
                  <a:moveTo>
                    <a:pt x="175" y="1"/>
                  </a:moveTo>
                  <a:lnTo>
                    <a:pt x="1816" y="1887"/>
                  </a:lnTo>
                  <a:lnTo>
                    <a:pt x="1642" y="2044"/>
                  </a:lnTo>
                  <a:lnTo>
                    <a:pt x="0" y="158"/>
                  </a:lnTo>
                  <a:lnTo>
                    <a:pt x="0" y="158"/>
                  </a:lnTo>
                  <a:cubicBezTo>
                    <a:pt x="341" y="3135"/>
                    <a:pt x="2227" y="3616"/>
                    <a:pt x="2227" y="3616"/>
                  </a:cubicBezTo>
                  <a:lnTo>
                    <a:pt x="2751" y="3170"/>
                  </a:lnTo>
                  <a:lnTo>
                    <a:pt x="3275" y="2716"/>
                  </a:lnTo>
                  <a:cubicBezTo>
                    <a:pt x="3292" y="2708"/>
                    <a:pt x="3083" y="769"/>
                    <a:pt x="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60"/>
          <p:cNvSpPr txBox="1"/>
          <p:nvPr>
            <p:ph idx="4294967295" type="title"/>
          </p:nvPr>
        </p:nvSpPr>
        <p:spPr>
          <a:xfrm>
            <a:off x="217800" y="786175"/>
            <a:ext cx="430200" cy="3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39" name="Google Shape;539;p60"/>
          <p:cNvSpPr/>
          <p:nvPr/>
        </p:nvSpPr>
        <p:spPr>
          <a:xfrm>
            <a:off x="884275" y="58902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0"/>
          <p:cNvSpPr txBox="1"/>
          <p:nvPr>
            <p:ph idx="4294967295" type="title"/>
          </p:nvPr>
        </p:nvSpPr>
        <p:spPr>
          <a:xfrm>
            <a:off x="1102088" y="665525"/>
            <a:ext cx="430200" cy="3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/>
          <p:nvPr>
            <p:ph type="title"/>
          </p:nvPr>
        </p:nvSpPr>
        <p:spPr>
          <a:xfrm>
            <a:off x="990800" y="4363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DRAFT -핵심 법률정보 분석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6" name="Google Shape;546;p61"/>
          <p:cNvSpPr txBox="1"/>
          <p:nvPr/>
        </p:nvSpPr>
        <p:spPr>
          <a:xfrm>
            <a:off x="874600" y="2664175"/>
            <a:ext cx="1874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oppins"/>
              <a:buAutoNum type="arabicPeriod"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최신 판례</a:t>
            </a:r>
            <a:endParaRPr sz="16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306325" y="3091275"/>
            <a:ext cx="27732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종합법률정보사이트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-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최신판례 정리 및 분석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대상 고객</a:t>
            </a:r>
            <a:r>
              <a:rPr b="1" lang="en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: 법률지식이 있는자</a:t>
            </a:r>
            <a:endParaRPr b="1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= 법무법인, 변호사, 수험생</a:t>
            </a:r>
            <a:endParaRPr b="1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548" name="Google Shape;548;p61"/>
          <p:cNvSpPr txBox="1"/>
          <p:nvPr/>
        </p:nvSpPr>
        <p:spPr>
          <a:xfrm>
            <a:off x="3466025" y="1179713"/>
            <a:ext cx="1874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화제의 판례</a:t>
            </a:r>
            <a:endParaRPr sz="16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2735400" y="1643213"/>
            <a:ext cx="3829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종합법률정보사이트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-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화제의 판례 정리 및 분석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-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요약, 핵심키워드, 법률용어정리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		</a:t>
            </a:r>
            <a:r>
              <a:rPr b="1" lang="en" sz="1600">
                <a:solidFill>
                  <a:srgbClr val="0000FF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대상 고객</a:t>
            </a:r>
            <a:r>
              <a:rPr b="1"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: 일반인</a:t>
            </a:r>
            <a:endParaRPr b="1"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550" name="Google Shape;550;p61"/>
          <p:cNvSpPr txBox="1"/>
          <p:nvPr/>
        </p:nvSpPr>
        <p:spPr>
          <a:xfrm>
            <a:off x="6152525" y="2664175"/>
            <a:ext cx="2415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3. 헌법재판소 판례</a:t>
            </a:r>
            <a:endParaRPr sz="16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1" name="Google Shape;551;p61"/>
          <p:cNvSpPr txBox="1"/>
          <p:nvPr/>
        </p:nvSpPr>
        <p:spPr>
          <a:xfrm>
            <a:off x="6251888" y="3091275"/>
            <a:ext cx="26343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헌법재판소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-"/>
            </a:pP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사회에 큰 영향을 끼친 헌재 판례 정리 및 분석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대상 고객</a:t>
            </a:r>
            <a:r>
              <a:rPr lang="en"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rPr>
              <a:t> : 모든 이용자</a:t>
            </a:r>
            <a:endParaRPr sz="1600">
              <a:solidFill>
                <a:schemeClr val="dk1"/>
              </a:solidFill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3254850" y="3091275"/>
            <a:ext cx="2634300" cy="2634300"/>
          </a:xfrm>
          <a:prstGeom prst="blockArc">
            <a:avLst>
              <a:gd fmla="val 10800000" name="adj1"/>
              <a:gd fmla="val 50435" name="adj2"/>
              <a:gd fmla="val 2012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1"/>
          <p:cNvSpPr/>
          <p:nvPr/>
        </p:nvSpPr>
        <p:spPr>
          <a:xfrm>
            <a:off x="3254850" y="3091275"/>
            <a:ext cx="2634300" cy="2634300"/>
          </a:xfrm>
          <a:prstGeom prst="blockArc">
            <a:avLst>
              <a:gd fmla="val 10800000" name="adj1"/>
              <a:gd fmla="val 18296186" name="adj2"/>
              <a:gd fmla="val 20232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1"/>
          <p:cNvSpPr/>
          <p:nvPr/>
        </p:nvSpPr>
        <p:spPr>
          <a:xfrm>
            <a:off x="3254850" y="3091275"/>
            <a:ext cx="2634300" cy="2634300"/>
          </a:xfrm>
          <a:prstGeom prst="blockArc">
            <a:avLst>
              <a:gd fmla="val 10800000" name="adj1"/>
              <a:gd fmla="val 14347471" name="adj2"/>
              <a:gd fmla="val 2031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61"/>
          <p:cNvGrpSpPr/>
          <p:nvPr/>
        </p:nvGrpSpPr>
        <p:grpSpPr>
          <a:xfrm>
            <a:off x="5361679" y="3744080"/>
            <a:ext cx="315470" cy="315918"/>
            <a:chOff x="5382513" y="2644626"/>
            <a:chExt cx="315470" cy="315918"/>
          </a:xfrm>
        </p:grpSpPr>
        <p:sp>
          <p:nvSpPr>
            <p:cNvPr id="556" name="Google Shape;556;p61"/>
            <p:cNvSpPr/>
            <p:nvPr/>
          </p:nvSpPr>
          <p:spPr>
            <a:xfrm>
              <a:off x="5382513" y="2739587"/>
              <a:ext cx="69311" cy="38872"/>
            </a:xfrm>
            <a:custGeom>
              <a:rect b="b" l="l" r="r" t="t"/>
              <a:pathLst>
                <a:path extrusionOk="0" h="779" w="1389">
                  <a:moveTo>
                    <a:pt x="18" y="62"/>
                  </a:moveTo>
                  <a:cubicBezTo>
                    <a:pt x="18" y="455"/>
                    <a:pt x="341" y="778"/>
                    <a:pt x="734" y="752"/>
                  </a:cubicBezTo>
                  <a:cubicBezTo>
                    <a:pt x="1109" y="726"/>
                    <a:pt x="1388" y="420"/>
                    <a:pt x="1388" y="53"/>
                  </a:cubicBezTo>
                  <a:lnTo>
                    <a:pt x="1388" y="1"/>
                  </a:lnTo>
                  <a:lnTo>
                    <a:pt x="0" y="1"/>
                  </a:lnTo>
                  <a:lnTo>
                    <a:pt x="0" y="62"/>
                  </a:lnTo>
                  <a:close/>
                  <a:moveTo>
                    <a:pt x="18" y="62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5476177" y="2794078"/>
              <a:ext cx="129890" cy="166466"/>
            </a:xfrm>
            <a:custGeom>
              <a:rect b="b" l="l" r="r" t="t"/>
              <a:pathLst>
                <a:path extrusionOk="0" h="3336" w="2603">
                  <a:moveTo>
                    <a:pt x="2419" y="0"/>
                  </a:moveTo>
                  <a:lnTo>
                    <a:pt x="192" y="0"/>
                  </a:lnTo>
                  <a:cubicBezTo>
                    <a:pt x="88" y="0"/>
                    <a:pt x="0" y="79"/>
                    <a:pt x="0" y="175"/>
                  </a:cubicBezTo>
                  <a:lnTo>
                    <a:pt x="0" y="3161"/>
                  </a:lnTo>
                  <a:cubicBezTo>
                    <a:pt x="0" y="3266"/>
                    <a:pt x="88" y="3336"/>
                    <a:pt x="192" y="3336"/>
                  </a:cubicBezTo>
                  <a:lnTo>
                    <a:pt x="2419" y="3336"/>
                  </a:lnTo>
                  <a:cubicBezTo>
                    <a:pt x="2515" y="3336"/>
                    <a:pt x="2602" y="3257"/>
                    <a:pt x="2602" y="3161"/>
                  </a:cubicBezTo>
                  <a:lnTo>
                    <a:pt x="2602" y="175"/>
                  </a:lnTo>
                  <a:cubicBezTo>
                    <a:pt x="2602" y="88"/>
                    <a:pt x="2524" y="0"/>
                    <a:pt x="2419" y="0"/>
                  </a:cubicBezTo>
                  <a:close/>
                  <a:moveTo>
                    <a:pt x="2044" y="970"/>
                  </a:moveTo>
                  <a:cubicBezTo>
                    <a:pt x="1947" y="970"/>
                    <a:pt x="1860" y="882"/>
                    <a:pt x="1860" y="786"/>
                  </a:cubicBezTo>
                  <a:cubicBezTo>
                    <a:pt x="1860" y="681"/>
                    <a:pt x="1947" y="594"/>
                    <a:pt x="2044" y="594"/>
                  </a:cubicBezTo>
                  <a:cubicBezTo>
                    <a:pt x="2140" y="594"/>
                    <a:pt x="2227" y="681"/>
                    <a:pt x="2227" y="786"/>
                  </a:cubicBezTo>
                  <a:cubicBezTo>
                    <a:pt x="2227" y="882"/>
                    <a:pt x="2157" y="970"/>
                    <a:pt x="2044" y="970"/>
                  </a:cubicBezTo>
                  <a:close/>
                  <a:moveTo>
                    <a:pt x="2044" y="97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5389899" y="2672970"/>
              <a:ext cx="57136" cy="48403"/>
            </a:xfrm>
            <a:custGeom>
              <a:rect b="b" l="l" r="r" t="t"/>
              <a:pathLst>
                <a:path extrusionOk="0" h="970" w="1145">
                  <a:moveTo>
                    <a:pt x="551" y="637"/>
                  </a:moveTo>
                  <a:lnTo>
                    <a:pt x="699" y="969"/>
                  </a:lnTo>
                  <a:lnTo>
                    <a:pt x="1101" y="969"/>
                  </a:lnTo>
                  <a:lnTo>
                    <a:pt x="839" y="375"/>
                  </a:lnTo>
                  <a:lnTo>
                    <a:pt x="1144" y="375"/>
                  </a:lnTo>
                  <a:lnTo>
                    <a:pt x="1144" y="0"/>
                  </a:lnTo>
                  <a:lnTo>
                    <a:pt x="551" y="0"/>
                  </a:lnTo>
                  <a:cubicBezTo>
                    <a:pt x="481" y="0"/>
                    <a:pt x="411" y="44"/>
                    <a:pt x="393" y="114"/>
                  </a:cubicBezTo>
                  <a:lnTo>
                    <a:pt x="0" y="969"/>
                  </a:lnTo>
                  <a:lnTo>
                    <a:pt x="402" y="969"/>
                  </a:lnTo>
                  <a:close/>
                  <a:moveTo>
                    <a:pt x="568" y="637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5629521" y="2739587"/>
              <a:ext cx="68463" cy="39271"/>
            </a:xfrm>
            <a:custGeom>
              <a:rect b="b" l="l" r="r" t="t"/>
              <a:pathLst>
                <a:path extrusionOk="0" h="787" w="1372">
                  <a:moveTo>
                    <a:pt x="1" y="10"/>
                  </a:moveTo>
                  <a:lnTo>
                    <a:pt x="1" y="62"/>
                  </a:lnTo>
                  <a:cubicBezTo>
                    <a:pt x="1" y="438"/>
                    <a:pt x="280" y="752"/>
                    <a:pt x="656" y="761"/>
                  </a:cubicBezTo>
                  <a:cubicBezTo>
                    <a:pt x="1049" y="787"/>
                    <a:pt x="1372" y="472"/>
                    <a:pt x="1372" y="80"/>
                  </a:cubicBezTo>
                  <a:lnTo>
                    <a:pt x="1372" y="10"/>
                  </a:lnTo>
                  <a:lnTo>
                    <a:pt x="1" y="10"/>
                  </a:lnTo>
                  <a:close/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5633014" y="2672970"/>
              <a:ext cx="57984" cy="48802"/>
            </a:xfrm>
            <a:custGeom>
              <a:rect b="b" l="l" r="r" t="t"/>
              <a:pathLst>
                <a:path extrusionOk="0" h="978" w="1162">
                  <a:moveTo>
                    <a:pt x="62" y="978"/>
                  </a:moveTo>
                  <a:lnTo>
                    <a:pt x="463" y="978"/>
                  </a:lnTo>
                  <a:lnTo>
                    <a:pt x="612" y="637"/>
                  </a:lnTo>
                  <a:lnTo>
                    <a:pt x="760" y="978"/>
                  </a:lnTo>
                  <a:lnTo>
                    <a:pt x="1162" y="978"/>
                  </a:lnTo>
                  <a:lnTo>
                    <a:pt x="787" y="114"/>
                  </a:lnTo>
                  <a:cubicBezTo>
                    <a:pt x="787" y="105"/>
                    <a:pt x="778" y="87"/>
                    <a:pt x="769" y="79"/>
                  </a:cubicBezTo>
                  <a:cubicBezTo>
                    <a:pt x="734" y="35"/>
                    <a:pt x="682" y="0"/>
                    <a:pt x="612" y="0"/>
                  </a:cubicBezTo>
                  <a:lnTo>
                    <a:pt x="1" y="0"/>
                  </a:lnTo>
                  <a:lnTo>
                    <a:pt x="1" y="375"/>
                  </a:lnTo>
                  <a:lnTo>
                    <a:pt x="324" y="375"/>
                  </a:lnTo>
                  <a:close/>
                  <a:moveTo>
                    <a:pt x="71" y="978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5467444" y="2644626"/>
              <a:ext cx="37076" cy="23553"/>
            </a:xfrm>
            <a:custGeom>
              <a:rect b="b" l="l" r="r" t="t"/>
              <a:pathLst>
                <a:path extrusionOk="0" h="472" w="743">
                  <a:moveTo>
                    <a:pt x="743" y="385"/>
                  </a:moveTo>
                  <a:cubicBezTo>
                    <a:pt x="743" y="175"/>
                    <a:pt x="560" y="0"/>
                    <a:pt x="341" y="27"/>
                  </a:cubicBezTo>
                  <a:cubicBezTo>
                    <a:pt x="158" y="35"/>
                    <a:pt x="1" y="210"/>
                    <a:pt x="1" y="411"/>
                  </a:cubicBezTo>
                  <a:lnTo>
                    <a:pt x="1" y="472"/>
                  </a:lnTo>
                  <a:cubicBezTo>
                    <a:pt x="105" y="420"/>
                    <a:pt x="219" y="393"/>
                    <a:pt x="341" y="393"/>
                  </a:cubicBezTo>
                  <a:lnTo>
                    <a:pt x="743" y="393"/>
                  </a:lnTo>
                  <a:close/>
                  <a:moveTo>
                    <a:pt x="743" y="385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5504470" y="2645475"/>
              <a:ext cx="112025" cy="57135"/>
            </a:xfrm>
            <a:custGeom>
              <a:rect b="b" l="l" r="r" t="t"/>
              <a:pathLst>
                <a:path extrusionOk="0" h="1145" w="2245">
                  <a:moveTo>
                    <a:pt x="1861" y="1"/>
                  </a:moveTo>
                  <a:cubicBezTo>
                    <a:pt x="1651" y="1"/>
                    <a:pt x="1485" y="158"/>
                    <a:pt x="1485" y="368"/>
                  </a:cubicBezTo>
                  <a:cubicBezTo>
                    <a:pt x="1485" y="158"/>
                    <a:pt x="1328" y="1"/>
                    <a:pt x="1119" y="1"/>
                  </a:cubicBezTo>
                  <a:cubicBezTo>
                    <a:pt x="909" y="1"/>
                    <a:pt x="743" y="158"/>
                    <a:pt x="743" y="368"/>
                  </a:cubicBezTo>
                  <a:cubicBezTo>
                    <a:pt x="743" y="158"/>
                    <a:pt x="586" y="1"/>
                    <a:pt x="376" y="1"/>
                  </a:cubicBezTo>
                  <a:cubicBezTo>
                    <a:pt x="167" y="1"/>
                    <a:pt x="1" y="158"/>
                    <a:pt x="1" y="368"/>
                  </a:cubicBezTo>
                  <a:lnTo>
                    <a:pt x="289" y="368"/>
                  </a:lnTo>
                  <a:cubicBezTo>
                    <a:pt x="691" y="368"/>
                    <a:pt x="1031" y="699"/>
                    <a:pt x="1031" y="1110"/>
                  </a:cubicBezTo>
                  <a:lnTo>
                    <a:pt x="1031" y="1110"/>
                  </a:lnTo>
                  <a:cubicBezTo>
                    <a:pt x="1066" y="1119"/>
                    <a:pt x="1092" y="1119"/>
                    <a:pt x="1127" y="1119"/>
                  </a:cubicBezTo>
                  <a:cubicBezTo>
                    <a:pt x="1337" y="1119"/>
                    <a:pt x="1503" y="961"/>
                    <a:pt x="1503" y="752"/>
                  </a:cubicBezTo>
                  <a:cubicBezTo>
                    <a:pt x="1503" y="970"/>
                    <a:pt x="1695" y="1145"/>
                    <a:pt x="1913" y="1119"/>
                  </a:cubicBezTo>
                  <a:cubicBezTo>
                    <a:pt x="2096" y="1101"/>
                    <a:pt x="2245" y="935"/>
                    <a:pt x="2245" y="752"/>
                  </a:cubicBezTo>
                  <a:lnTo>
                    <a:pt x="2245" y="376"/>
                  </a:lnTo>
                  <a:cubicBezTo>
                    <a:pt x="2227" y="158"/>
                    <a:pt x="2070" y="1"/>
                    <a:pt x="1861" y="1"/>
                  </a:cubicBezTo>
                  <a:close/>
                  <a:moveTo>
                    <a:pt x="186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5544989" y="2714786"/>
              <a:ext cx="70209" cy="61028"/>
            </a:xfrm>
            <a:custGeom>
              <a:rect b="b" l="l" r="r" t="t"/>
              <a:pathLst>
                <a:path extrusionOk="0" h="1223" w="1407">
                  <a:moveTo>
                    <a:pt x="1040" y="105"/>
                  </a:moveTo>
                  <a:cubicBezTo>
                    <a:pt x="909" y="105"/>
                    <a:pt x="778" y="70"/>
                    <a:pt x="665" y="0"/>
                  </a:cubicBezTo>
                  <a:cubicBezTo>
                    <a:pt x="560" y="70"/>
                    <a:pt x="429" y="105"/>
                    <a:pt x="298" y="105"/>
                  </a:cubicBezTo>
                  <a:cubicBezTo>
                    <a:pt x="228" y="105"/>
                    <a:pt x="167" y="96"/>
                    <a:pt x="106" y="79"/>
                  </a:cubicBezTo>
                  <a:cubicBezTo>
                    <a:pt x="80" y="131"/>
                    <a:pt x="45" y="184"/>
                    <a:pt x="1" y="219"/>
                  </a:cubicBezTo>
                  <a:cubicBezTo>
                    <a:pt x="184" y="515"/>
                    <a:pt x="298" y="865"/>
                    <a:pt x="298" y="1223"/>
                  </a:cubicBezTo>
                  <a:lnTo>
                    <a:pt x="1232" y="1223"/>
                  </a:lnTo>
                  <a:cubicBezTo>
                    <a:pt x="1346" y="1109"/>
                    <a:pt x="1407" y="943"/>
                    <a:pt x="1407" y="760"/>
                  </a:cubicBezTo>
                  <a:lnTo>
                    <a:pt x="1407" y="0"/>
                  </a:lnTo>
                  <a:cubicBezTo>
                    <a:pt x="1302" y="61"/>
                    <a:pt x="1180" y="105"/>
                    <a:pt x="1040" y="105"/>
                  </a:cubicBezTo>
                  <a:close/>
                  <a:moveTo>
                    <a:pt x="1049" y="105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1"/>
            <p:cNvSpPr/>
            <p:nvPr/>
          </p:nvSpPr>
          <p:spPr>
            <a:xfrm>
              <a:off x="5466147" y="2682551"/>
              <a:ext cx="75449" cy="93712"/>
            </a:xfrm>
            <a:custGeom>
              <a:rect b="b" l="l" r="r" t="t"/>
              <a:pathLst>
                <a:path extrusionOk="0" h="1878" w="1512">
                  <a:moveTo>
                    <a:pt x="978" y="725"/>
                  </a:moveTo>
                  <a:lnTo>
                    <a:pt x="1031" y="725"/>
                  </a:lnTo>
                  <a:cubicBezTo>
                    <a:pt x="1223" y="725"/>
                    <a:pt x="1398" y="576"/>
                    <a:pt x="1415" y="393"/>
                  </a:cubicBezTo>
                  <a:cubicBezTo>
                    <a:pt x="1424" y="175"/>
                    <a:pt x="1267" y="0"/>
                    <a:pt x="1048" y="0"/>
                  </a:cubicBezTo>
                  <a:lnTo>
                    <a:pt x="367" y="0"/>
                  </a:lnTo>
                  <a:cubicBezTo>
                    <a:pt x="158" y="0"/>
                    <a:pt x="1" y="157"/>
                    <a:pt x="1" y="367"/>
                  </a:cubicBezTo>
                  <a:lnTo>
                    <a:pt x="1" y="1415"/>
                  </a:lnTo>
                  <a:cubicBezTo>
                    <a:pt x="1" y="1589"/>
                    <a:pt x="62" y="1755"/>
                    <a:pt x="175" y="1877"/>
                  </a:cubicBezTo>
                  <a:lnTo>
                    <a:pt x="1511" y="1877"/>
                  </a:lnTo>
                  <a:cubicBezTo>
                    <a:pt x="1502" y="1415"/>
                    <a:pt x="1293" y="1004"/>
                    <a:pt x="978" y="725"/>
                  </a:cubicBezTo>
                  <a:close/>
                  <a:moveTo>
                    <a:pt x="978" y="742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61"/>
          <p:cNvGrpSpPr/>
          <p:nvPr/>
        </p:nvGrpSpPr>
        <p:grpSpPr>
          <a:xfrm>
            <a:off x="4442342" y="3181869"/>
            <a:ext cx="259330" cy="315520"/>
            <a:chOff x="3641386" y="3356555"/>
            <a:chExt cx="259330" cy="315520"/>
          </a:xfrm>
        </p:grpSpPr>
        <p:sp>
          <p:nvSpPr>
            <p:cNvPr id="566" name="Google Shape;566;p61"/>
            <p:cNvSpPr/>
            <p:nvPr/>
          </p:nvSpPr>
          <p:spPr>
            <a:xfrm>
              <a:off x="3641835" y="3356555"/>
              <a:ext cx="258881" cy="55838"/>
            </a:xfrm>
            <a:custGeom>
              <a:rect b="b" l="l" r="r" t="t"/>
              <a:pathLst>
                <a:path extrusionOk="0" h="1119" w="5188">
                  <a:moveTo>
                    <a:pt x="594" y="1"/>
                  </a:moveTo>
                  <a:cubicBezTo>
                    <a:pt x="297" y="1"/>
                    <a:pt x="44" y="245"/>
                    <a:pt x="27" y="525"/>
                  </a:cubicBezTo>
                  <a:cubicBezTo>
                    <a:pt x="0" y="839"/>
                    <a:pt x="262" y="1119"/>
                    <a:pt x="586" y="1119"/>
                  </a:cubicBezTo>
                  <a:lnTo>
                    <a:pt x="4602" y="1119"/>
                  </a:lnTo>
                  <a:cubicBezTo>
                    <a:pt x="4890" y="1119"/>
                    <a:pt x="5143" y="874"/>
                    <a:pt x="5170" y="595"/>
                  </a:cubicBezTo>
                  <a:cubicBezTo>
                    <a:pt x="5187" y="272"/>
                    <a:pt x="4925" y="1"/>
                    <a:pt x="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3641386" y="3616237"/>
              <a:ext cx="258881" cy="55838"/>
            </a:xfrm>
            <a:custGeom>
              <a:rect b="b" l="l" r="r" t="t"/>
              <a:pathLst>
                <a:path extrusionOk="0" h="1119" w="5188">
                  <a:moveTo>
                    <a:pt x="595" y="1"/>
                  </a:moveTo>
                  <a:cubicBezTo>
                    <a:pt x="298" y="1"/>
                    <a:pt x="44" y="245"/>
                    <a:pt x="27" y="525"/>
                  </a:cubicBezTo>
                  <a:cubicBezTo>
                    <a:pt x="1" y="848"/>
                    <a:pt x="263" y="1119"/>
                    <a:pt x="577" y="1119"/>
                  </a:cubicBezTo>
                  <a:lnTo>
                    <a:pt x="4594" y="1119"/>
                  </a:lnTo>
                  <a:cubicBezTo>
                    <a:pt x="4890" y="1119"/>
                    <a:pt x="5144" y="874"/>
                    <a:pt x="5161" y="595"/>
                  </a:cubicBezTo>
                  <a:cubicBezTo>
                    <a:pt x="5187" y="263"/>
                    <a:pt x="4925" y="1"/>
                    <a:pt x="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3701516" y="3563093"/>
              <a:ext cx="146906" cy="34930"/>
            </a:xfrm>
            <a:custGeom>
              <a:rect b="b" l="l" r="r" t="t"/>
              <a:pathLst>
                <a:path extrusionOk="0" h="700" w="2944">
                  <a:moveTo>
                    <a:pt x="1407" y="1"/>
                  </a:moveTo>
                  <a:cubicBezTo>
                    <a:pt x="1380" y="1"/>
                    <a:pt x="1293" y="9"/>
                    <a:pt x="979" y="175"/>
                  </a:cubicBezTo>
                  <a:cubicBezTo>
                    <a:pt x="760" y="280"/>
                    <a:pt x="490" y="437"/>
                    <a:pt x="228" y="577"/>
                  </a:cubicBezTo>
                  <a:cubicBezTo>
                    <a:pt x="149" y="621"/>
                    <a:pt x="71" y="664"/>
                    <a:pt x="1" y="699"/>
                  </a:cubicBezTo>
                  <a:lnTo>
                    <a:pt x="2943" y="699"/>
                  </a:lnTo>
                  <a:cubicBezTo>
                    <a:pt x="2769" y="612"/>
                    <a:pt x="2585" y="516"/>
                    <a:pt x="2402" y="429"/>
                  </a:cubicBezTo>
                  <a:cubicBezTo>
                    <a:pt x="1599" y="36"/>
                    <a:pt x="1424" y="1"/>
                    <a:pt x="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3681057" y="3430208"/>
              <a:ext cx="180838" cy="19211"/>
            </a:xfrm>
            <a:custGeom>
              <a:rect b="b" l="l" r="r" t="t"/>
              <a:pathLst>
                <a:path extrusionOk="0" h="385" w="3624">
                  <a:moveTo>
                    <a:pt x="0" y="1"/>
                  </a:moveTo>
                  <a:lnTo>
                    <a:pt x="0" y="324"/>
                  </a:lnTo>
                  <a:lnTo>
                    <a:pt x="0" y="385"/>
                  </a:lnTo>
                  <a:lnTo>
                    <a:pt x="3624" y="385"/>
                  </a:lnTo>
                  <a:lnTo>
                    <a:pt x="3624" y="324"/>
                  </a:lnTo>
                  <a:lnTo>
                    <a:pt x="36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3680608" y="3467683"/>
              <a:ext cx="181287" cy="119860"/>
            </a:xfrm>
            <a:custGeom>
              <a:rect b="b" l="l" r="r" t="t"/>
              <a:pathLst>
                <a:path extrusionOk="0" h="2402" w="3633">
                  <a:moveTo>
                    <a:pt x="114" y="0"/>
                  </a:moveTo>
                  <a:cubicBezTo>
                    <a:pt x="158" y="79"/>
                    <a:pt x="210" y="158"/>
                    <a:pt x="271" y="228"/>
                  </a:cubicBezTo>
                  <a:lnTo>
                    <a:pt x="970" y="926"/>
                  </a:lnTo>
                  <a:lnTo>
                    <a:pt x="271" y="1625"/>
                  </a:lnTo>
                  <a:cubicBezTo>
                    <a:pt x="97" y="1799"/>
                    <a:pt x="1" y="2035"/>
                    <a:pt x="1" y="2279"/>
                  </a:cubicBezTo>
                  <a:lnTo>
                    <a:pt x="1" y="2402"/>
                  </a:lnTo>
                  <a:cubicBezTo>
                    <a:pt x="158" y="2323"/>
                    <a:pt x="306" y="2236"/>
                    <a:pt x="463" y="2148"/>
                  </a:cubicBezTo>
                  <a:cubicBezTo>
                    <a:pt x="1232" y="1721"/>
                    <a:pt x="1616" y="1529"/>
                    <a:pt x="1808" y="1529"/>
                  </a:cubicBezTo>
                  <a:cubicBezTo>
                    <a:pt x="1922" y="1529"/>
                    <a:pt x="2140" y="1581"/>
                    <a:pt x="2961" y="1991"/>
                  </a:cubicBezTo>
                  <a:cubicBezTo>
                    <a:pt x="3188" y="2096"/>
                    <a:pt x="3415" y="2218"/>
                    <a:pt x="3624" y="2323"/>
                  </a:cubicBezTo>
                  <a:lnTo>
                    <a:pt x="3624" y="2279"/>
                  </a:lnTo>
                  <a:lnTo>
                    <a:pt x="3633" y="2279"/>
                  </a:lnTo>
                  <a:cubicBezTo>
                    <a:pt x="3633" y="2035"/>
                    <a:pt x="3546" y="1817"/>
                    <a:pt x="3362" y="1625"/>
                  </a:cubicBezTo>
                  <a:lnTo>
                    <a:pt x="2664" y="926"/>
                  </a:lnTo>
                  <a:lnTo>
                    <a:pt x="3362" y="228"/>
                  </a:lnTo>
                  <a:cubicBezTo>
                    <a:pt x="3432" y="166"/>
                    <a:pt x="3484" y="88"/>
                    <a:pt x="3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61"/>
          <p:cNvGrpSpPr/>
          <p:nvPr/>
        </p:nvGrpSpPr>
        <p:grpSpPr>
          <a:xfrm>
            <a:off x="3522112" y="3744066"/>
            <a:ext cx="320261" cy="290769"/>
            <a:chOff x="2299862" y="4002216"/>
            <a:chExt cx="320261" cy="290769"/>
          </a:xfrm>
        </p:grpSpPr>
        <p:sp>
          <p:nvSpPr>
            <p:cNvPr id="572" name="Google Shape;572;p61"/>
            <p:cNvSpPr/>
            <p:nvPr/>
          </p:nvSpPr>
          <p:spPr>
            <a:xfrm>
              <a:off x="2519025" y="4002216"/>
              <a:ext cx="60579" cy="76796"/>
            </a:xfrm>
            <a:custGeom>
              <a:rect b="b" l="l" r="r" t="t"/>
              <a:pathLst>
                <a:path extrusionOk="0" h="1539" w="1214">
                  <a:moveTo>
                    <a:pt x="392" y="1"/>
                  </a:moveTo>
                  <a:cubicBezTo>
                    <a:pt x="341" y="1"/>
                    <a:pt x="285" y="25"/>
                    <a:pt x="254" y="63"/>
                  </a:cubicBezTo>
                  <a:cubicBezTo>
                    <a:pt x="53" y="290"/>
                    <a:pt x="0" y="596"/>
                    <a:pt x="105" y="902"/>
                  </a:cubicBezTo>
                  <a:cubicBezTo>
                    <a:pt x="210" y="1190"/>
                    <a:pt x="454" y="1417"/>
                    <a:pt x="751" y="1521"/>
                  </a:cubicBezTo>
                  <a:cubicBezTo>
                    <a:pt x="777" y="1539"/>
                    <a:pt x="795" y="1539"/>
                    <a:pt x="821" y="1539"/>
                  </a:cubicBezTo>
                  <a:cubicBezTo>
                    <a:pt x="873" y="1539"/>
                    <a:pt x="917" y="1513"/>
                    <a:pt x="961" y="1469"/>
                  </a:cubicBezTo>
                  <a:cubicBezTo>
                    <a:pt x="1153" y="1242"/>
                    <a:pt x="1214" y="936"/>
                    <a:pt x="1100" y="631"/>
                  </a:cubicBezTo>
                  <a:cubicBezTo>
                    <a:pt x="996" y="343"/>
                    <a:pt x="751" y="116"/>
                    <a:pt x="446" y="11"/>
                  </a:cubicBezTo>
                  <a:cubicBezTo>
                    <a:pt x="429" y="4"/>
                    <a:pt x="411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2556051" y="4074572"/>
              <a:ext cx="54940" cy="79391"/>
            </a:xfrm>
            <a:custGeom>
              <a:rect b="b" l="l" r="r" t="t"/>
              <a:pathLst>
                <a:path extrusionOk="0" h="1591" w="1101">
                  <a:moveTo>
                    <a:pt x="656" y="0"/>
                  </a:moveTo>
                  <a:cubicBezTo>
                    <a:pt x="638" y="0"/>
                    <a:pt x="619" y="3"/>
                    <a:pt x="603" y="10"/>
                  </a:cubicBezTo>
                  <a:cubicBezTo>
                    <a:pt x="315" y="106"/>
                    <a:pt x="105" y="351"/>
                    <a:pt x="53" y="665"/>
                  </a:cubicBezTo>
                  <a:cubicBezTo>
                    <a:pt x="0" y="962"/>
                    <a:pt x="97" y="1285"/>
                    <a:pt x="306" y="1530"/>
                  </a:cubicBezTo>
                  <a:cubicBezTo>
                    <a:pt x="341" y="1573"/>
                    <a:pt x="393" y="1591"/>
                    <a:pt x="446" y="1591"/>
                  </a:cubicBezTo>
                  <a:cubicBezTo>
                    <a:pt x="472" y="1591"/>
                    <a:pt x="489" y="1591"/>
                    <a:pt x="498" y="1582"/>
                  </a:cubicBezTo>
                  <a:cubicBezTo>
                    <a:pt x="786" y="1486"/>
                    <a:pt x="996" y="1242"/>
                    <a:pt x="1048" y="927"/>
                  </a:cubicBezTo>
                  <a:cubicBezTo>
                    <a:pt x="1101" y="630"/>
                    <a:pt x="1005" y="307"/>
                    <a:pt x="795" y="63"/>
                  </a:cubicBezTo>
                  <a:cubicBezTo>
                    <a:pt x="763" y="24"/>
                    <a:pt x="708" y="0"/>
                    <a:pt x="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2556500" y="4161249"/>
              <a:ext cx="63622" cy="66816"/>
            </a:xfrm>
            <a:custGeom>
              <a:rect b="b" l="l" r="r" t="t"/>
              <a:pathLst>
                <a:path extrusionOk="0" h="1339" w="1275">
                  <a:moveTo>
                    <a:pt x="907" y="0"/>
                  </a:moveTo>
                  <a:cubicBezTo>
                    <a:pt x="669" y="0"/>
                    <a:pt x="441" y="118"/>
                    <a:pt x="271" y="317"/>
                  </a:cubicBezTo>
                  <a:cubicBezTo>
                    <a:pt x="79" y="544"/>
                    <a:pt x="0" y="867"/>
                    <a:pt x="53" y="1190"/>
                  </a:cubicBezTo>
                  <a:cubicBezTo>
                    <a:pt x="61" y="1260"/>
                    <a:pt x="131" y="1321"/>
                    <a:pt x="201" y="1329"/>
                  </a:cubicBezTo>
                  <a:cubicBezTo>
                    <a:pt x="253" y="1338"/>
                    <a:pt x="306" y="1338"/>
                    <a:pt x="358" y="1338"/>
                  </a:cubicBezTo>
                  <a:cubicBezTo>
                    <a:pt x="603" y="1338"/>
                    <a:pt x="830" y="1233"/>
                    <a:pt x="996" y="1024"/>
                  </a:cubicBezTo>
                  <a:cubicBezTo>
                    <a:pt x="1188" y="806"/>
                    <a:pt x="1275" y="474"/>
                    <a:pt x="1214" y="159"/>
                  </a:cubicBezTo>
                  <a:cubicBezTo>
                    <a:pt x="1205" y="81"/>
                    <a:pt x="1135" y="28"/>
                    <a:pt x="1074" y="20"/>
                  </a:cubicBezTo>
                  <a:cubicBezTo>
                    <a:pt x="1018" y="7"/>
                    <a:pt x="96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2508546" y="4237796"/>
              <a:ext cx="78044" cy="55189"/>
            </a:xfrm>
            <a:custGeom>
              <a:rect b="b" l="l" r="r" t="t"/>
              <a:pathLst>
                <a:path extrusionOk="0" h="1106" w="1564">
                  <a:moveTo>
                    <a:pt x="955" y="0"/>
                  </a:moveTo>
                  <a:cubicBezTo>
                    <a:pt x="854" y="0"/>
                    <a:pt x="751" y="19"/>
                    <a:pt x="647" y="57"/>
                  </a:cubicBezTo>
                  <a:cubicBezTo>
                    <a:pt x="359" y="162"/>
                    <a:pt x="132" y="407"/>
                    <a:pt x="27" y="712"/>
                  </a:cubicBezTo>
                  <a:cubicBezTo>
                    <a:pt x="1" y="773"/>
                    <a:pt x="27" y="861"/>
                    <a:pt x="79" y="904"/>
                  </a:cubicBezTo>
                  <a:cubicBezTo>
                    <a:pt x="228" y="1035"/>
                    <a:pt x="420" y="1105"/>
                    <a:pt x="603" y="1105"/>
                  </a:cubicBezTo>
                  <a:cubicBezTo>
                    <a:pt x="699" y="1105"/>
                    <a:pt x="813" y="1079"/>
                    <a:pt x="909" y="1053"/>
                  </a:cubicBezTo>
                  <a:cubicBezTo>
                    <a:pt x="1188" y="939"/>
                    <a:pt x="1424" y="695"/>
                    <a:pt x="1529" y="398"/>
                  </a:cubicBezTo>
                  <a:cubicBezTo>
                    <a:pt x="1564" y="319"/>
                    <a:pt x="1537" y="241"/>
                    <a:pt x="1485" y="197"/>
                  </a:cubicBezTo>
                  <a:cubicBezTo>
                    <a:pt x="1335" y="70"/>
                    <a:pt x="1151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2341678" y="4002216"/>
              <a:ext cx="60628" cy="76796"/>
            </a:xfrm>
            <a:custGeom>
              <a:rect b="b" l="l" r="r" t="t"/>
              <a:pathLst>
                <a:path extrusionOk="0" h="1539" w="1215">
                  <a:moveTo>
                    <a:pt x="825" y="1"/>
                  </a:moveTo>
                  <a:cubicBezTo>
                    <a:pt x="806" y="1"/>
                    <a:pt x="788" y="4"/>
                    <a:pt x="769" y="11"/>
                  </a:cubicBezTo>
                  <a:cubicBezTo>
                    <a:pt x="463" y="116"/>
                    <a:pt x="219" y="343"/>
                    <a:pt x="114" y="631"/>
                  </a:cubicBezTo>
                  <a:cubicBezTo>
                    <a:pt x="1" y="928"/>
                    <a:pt x="62" y="1242"/>
                    <a:pt x="254" y="1469"/>
                  </a:cubicBezTo>
                  <a:cubicBezTo>
                    <a:pt x="289" y="1513"/>
                    <a:pt x="332" y="1539"/>
                    <a:pt x="385" y="1539"/>
                  </a:cubicBezTo>
                  <a:cubicBezTo>
                    <a:pt x="411" y="1539"/>
                    <a:pt x="428" y="1539"/>
                    <a:pt x="455" y="1521"/>
                  </a:cubicBezTo>
                  <a:cubicBezTo>
                    <a:pt x="760" y="1417"/>
                    <a:pt x="996" y="1190"/>
                    <a:pt x="1109" y="902"/>
                  </a:cubicBezTo>
                  <a:cubicBezTo>
                    <a:pt x="1214" y="605"/>
                    <a:pt x="1162" y="290"/>
                    <a:pt x="970" y="63"/>
                  </a:cubicBezTo>
                  <a:cubicBezTo>
                    <a:pt x="925" y="25"/>
                    <a:pt x="876" y="1"/>
                    <a:pt x="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2309443" y="4074572"/>
              <a:ext cx="54940" cy="79391"/>
            </a:xfrm>
            <a:custGeom>
              <a:rect b="b" l="l" r="r" t="t"/>
              <a:pathLst>
                <a:path extrusionOk="0" h="1591" w="1101">
                  <a:moveTo>
                    <a:pt x="437" y="0"/>
                  </a:moveTo>
                  <a:cubicBezTo>
                    <a:pt x="384" y="0"/>
                    <a:pt x="338" y="24"/>
                    <a:pt x="306" y="63"/>
                  </a:cubicBezTo>
                  <a:cubicBezTo>
                    <a:pt x="96" y="307"/>
                    <a:pt x="0" y="630"/>
                    <a:pt x="53" y="927"/>
                  </a:cubicBezTo>
                  <a:cubicBezTo>
                    <a:pt x="105" y="1242"/>
                    <a:pt x="315" y="1495"/>
                    <a:pt x="594" y="1582"/>
                  </a:cubicBezTo>
                  <a:cubicBezTo>
                    <a:pt x="620" y="1591"/>
                    <a:pt x="638" y="1591"/>
                    <a:pt x="655" y="1591"/>
                  </a:cubicBezTo>
                  <a:cubicBezTo>
                    <a:pt x="708" y="1591"/>
                    <a:pt x="760" y="1565"/>
                    <a:pt x="795" y="1530"/>
                  </a:cubicBezTo>
                  <a:cubicBezTo>
                    <a:pt x="1005" y="1285"/>
                    <a:pt x="1101" y="962"/>
                    <a:pt x="1048" y="665"/>
                  </a:cubicBezTo>
                  <a:cubicBezTo>
                    <a:pt x="987" y="342"/>
                    <a:pt x="786" y="106"/>
                    <a:pt x="498" y="10"/>
                  </a:cubicBezTo>
                  <a:cubicBezTo>
                    <a:pt x="477" y="3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2299862" y="4161249"/>
              <a:ext cx="64521" cy="67215"/>
            </a:xfrm>
            <a:custGeom>
              <a:rect b="b" l="l" r="r" t="t"/>
              <a:pathLst>
                <a:path extrusionOk="0" h="1347" w="1293">
                  <a:moveTo>
                    <a:pt x="377" y="0"/>
                  </a:moveTo>
                  <a:cubicBezTo>
                    <a:pt x="322" y="0"/>
                    <a:pt x="266" y="7"/>
                    <a:pt x="210" y="20"/>
                  </a:cubicBezTo>
                  <a:cubicBezTo>
                    <a:pt x="131" y="28"/>
                    <a:pt x="79" y="98"/>
                    <a:pt x="70" y="159"/>
                  </a:cubicBezTo>
                  <a:cubicBezTo>
                    <a:pt x="0" y="474"/>
                    <a:pt x="88" y="806"/>
                    <a:pt x="288" y="1033"/>
                  </a:cubicBezTo>
                  <a:cubicBezTo>
                    <a:pt x="446" y="1233"/>
                    <a:pt x="681" y="1347"/>
                    <a:pt x="917" y="1347"/>
                  </a:cubicBezTo>
                  <a:cubicBezTo>
                    <a:pt x="987" y="1347"/>
                    <a:pt x="1039" y="1338"/>
                    <a:pt x="1083" y="1329"/>
                  </a:cubicBezTo>
                  <a:cubicBezTo>
                    <a:pt x="1162" y="1321"/>
                    <a:pt x="1214" y="1251"/>
                    <a:pt x="1223" y="1190"/>
                  </a:cubicBezTo>
                  <a:cubicBezTo>
                    <a:pt x="1293" y="867"/>
                    <a:pt x="1205" y="544"/>
                    <a:pt x="1004" y="317"/>
                  </a:cubicBezTo>
                  <a:cubicBezTo>
                    <a:pt x="841" y="118"/>
                    <a:pt x="615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2334293" y="4237247"/>
              <a:ext cx="77594" cy="55289"/>
            </a:xfrm>
            <a:custGeom>
              <a:rect b="b" l="l" r="r" t="t"/>
              <a:pathLst>
                <a:path extrusionOk="0" h="1108" w="1555">
                  <a:moveTo>
                    <a:pt x="605" y="1"/>
                  </a:moveTo>
                  <a:cubicBezTo>
                    <a:pt x="412" y="1"/>
                    <a:pt x="227" y="69"/>
                    <a:pt x="79" y="199"/>
                  </a:cubicBezTo>
                  <a:cubicBezTo>
                    <a:pt x="26" y="252"/>
                    <a:pt x="0" y="330"/>
                    <a:pt x="26" y="391"/>
                  </a:cubicBezTo>
                  <a:cubicBezTo>
                    <a:pt x="131" y="697"/>
                    <a:pt x="358" y="942"/>
                    <a:pt x="646" y="1046"/>
                  </a:cubicBezTo>
                  <a:cubicBezTo>
                    <a:pt x="742" y="1081"/>
                    <a:pt x="856" y="1107"/>
                    <a:pt x="952" y="1107"/>
                  </a:cubicBezTo>
                  <a:cubicBezTo>
                    <a:pt x="1144" y="1107"/>
                    <a:pt x="1336" y="1038"/>
                    <a:pt x="1476" y="907"/>
                  </a:cubicBezTo>
                  <a:cubicBezTo>
                    <a:pt x="1528" y="854"/>
                    <a:pt x="1554" y="776"/>
                    <a:pt x="1528" y="715"/>
                  </a:cubicBezTo>
                  <a:cubicBezTo>
                    <a:pt x="1432" y="409"/>
                    <a:pt x="1205" y="164"/>
                    <a:pt x="917" y="60"/>
                  </a:cubicBezTo>
                  <a:cubicBezTo>
                    <a:pt x="813" y="20"/>
                    <a:pt x="708" y="1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2379154" y="4166987"/>
              <a:ext cx="55389" cy="36676"/>
            </a:xfrm>
            <a:custGeom>
              <a:rect b="b" l="l" r="r" t="t"/>
              <a:pathLst>
                <a:path extrusionOk="0" h="735" w="1110">
                  <a:moveTo>
                    <a:pt x="184" y="1"/>
                  </a:moveTo>
                  <a:cubicBezTo>
                    <a:pt x="79" y="1"/>
                    <a:pt x="0" y="88"/>
                    <a:pt x="0" y="184"/>
                  </a:cubicBezTo>
                  <a:cubicBezTo>
                    <a:pt x="0" y="481"/>
                    <a:pt x="236" y="734"/>
                    <a:pt x="542" y="734"/>
                  </a:cubicBezTo>
                  <a:lnTo>
                    <a:pt x="559" y="734"/>
                  </a:lnTo>
                  <a:cubicBezTo>
                    <a:pt x="856" y="734"/>
                    <a:pt x="1109" y="490"/>
                    <a:pt x="1109" y="184"/>
                  </a:cubicBezTo>
                  <a:cubicBezTo>
                    <a:pt x="1109" y="79"/>
                    <a:pt x="1022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2382198" y="4070181"/>
              <a:ext cx="155189" cy="164421"/>
            </a:xfrm>
            <a:custGeom>
              <a:rect b="b" l="l" r="r" t="t"/>
              <a:pathLst>
                <a:path extrusionOk="0" h="3295" w="3110">
                  <a:moveTo>
                    <a:pt x="1589" y="0"/>
                  </a:moveTo>
                  <a:cubicBezTo>
                    <a:pt x="1494" y="0"/>
                    <a:pt x="1406" y="82"/>
                    <a:pt x="1406" y="186"/>
                  </a:cubicBezTo>
                  <a:lnTo>
                    <a:pt x="1406" y="587"/>
                  </a:lnTo>
                  <a:lnTo>
                    <a:pt x="490" y="587"/>
                  </a:lnTo>
                  <a:cubicBezTo>
                    <a:pt x="463" y="587"/>
                    <a:pt x="437" y="596"/>
                    <a:pt x="402" y="614"/>
                  </a:cubicBezTo>
                  <a:cubicBezTo>
                    <a:pt x="359" y="631"/>
                    <a:pt x="332" y="666"/>
                    <a:pt x="306" y="710"/>
                  </a:cubicBezTo>
                  <a:lnTo>
                    <a:pt x="1" y="1591"/>
                  </a:lnTo>
                  <a:lnTo>
                    <a:pt x="376" y="1591"/>
                  </a:lnTo>
                  <a:lnTo>
                    <a:pt x="463" y="1295"/>
                  </a:lnTo>
                  <a:lnTo>
                    <a:pt x="551" y="1591"/>
                  </a:lnTo>
                  <a:lnTo>
                    <a:pt x="926" y="1591"/>
                  </a:lnTo>
                  <a:lnTo>
                    <a:pt x="725" y="963"/>
                  </a:lnTo>
                  <a:lnTo>
                    <a:pt x="1389" y="963"/>
                  </a:lnTo>
                  <a:lnTo>
                    <a:pt x="1389" y="2927"/>
                  </a:lnTo>
                  <a:lnTo>
                    <a:pt x="1127" y="2927"/>
                  </a:lnTo>
                  <a:cubicBezTo>
                    <a:pt x="1031" y="2927"/>
                    <a:pt x="952" y="2989"/>
                    <a:pt x="944" y="3085"/>
                  </a:cubicBezTo>
                  <a:cubicBezTo>
                    <a:pt x="926" y="3198"/>
                    <a:pt x="1013" y="3294"/>
                    <a:pt x="1127" y="3294"/>
                  </a:cubicBezTo>
                  <a:lnTo>
                    <a:pt x="2035" y="3294"/>
                  </a:lnTo>
                  <a:cubicBezTo>
                    <a:pt x="2131" y="3294"/>
                    <a:pt x="2210" y="3233"/>
                    <a:pt x="2218" y="3128"/>
                  </a:cubicBezTo>
                  <a:cubicBezTo>
                    <a:pt x="2253" y="2997"/>
                    <a:pt x="2166" y="2901"/>
                    <a:pt x="2052" y="2901"/>
                  </a:cubicBezTo>
                  <a:lnTo>
                    <a:pt x="1782" y="2901"/>
                  </a:lnTo>
                  <a:lnTo>
                    <a:pt x="1782" y="937"/>
                  </a:lnTo>
                  <a:lnTo>
                    <a:pt x="2393" y="937"/>
                  </a:lnTo>
                  <a:lnTo>
                    <a:pt x="2175" y="1574"/>
                  </a:lnTo>
                  <a:lnTo>
                    <a:pt x="2559" y="1574"/>
                  </a:lnTo>
                  <a:lnTo>
                    <a:pt x="2646" y="1277"/>
                  </a:lnTo>
                  <a:lnTo>
                    <a:pt x="2734" y="1574"/>
                  </a:lnTo>
                  <a:lnTo>
                    <a:pt x="3109" y="1574"/>
                  </a:lnTo>
                  <a:lnTo>
                    <a:pt x="2821" y="701"/>
                  </a:lnTo>
                  <a:cubicBezTo>
                    <a:pt x="2803" y="675"/>
                    <a:pt x="2795" y="640"/>
                    <a:pt x="2777" y="631"/>
                  </a:cubicBezTo>
                  <a:cubicBezTo>
                    <a:pt x="2751" y="614"/>
                    <a:pt x="2734" y="596"/>
                    <a:pt x="2707" y="587"/>
                  </a:cubicBezTo>
                  <a:cubicBezTo>
                    <a:pt x="2690" y="579"/>
                    <a:pt x="2664" y="579"/>
                    <a:pt x="2646" y="579"/>
                  </a:cubicBezTo>
                  <a:lnTo>
                    <a:pt x="1782" y="579"/>
                  </a:lnTo>
                  <a:lnTo>
                    <a:pt x="1782" y="186"/>
                  </a:lnTo>
                  <a:cubicBezTo>
                    <a:pt x="1782" y="90"/>
                    <a:pt x="1712" y="11"/>
                    <a:pt x="1616" y="2"/>
                  </a:cubicBezTo>
                  <a:cubicBezTo>
                    <a:pt x="1607" y="1"/>
                    <a:pt x="1598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2486340" y="4166987"/>
              <a:ext cx="55389" cy="36676"/>
            </a:xfrm>
            <a:custGeom>
              <a:rect b="b" l="l" r="r" t="t"/>
              <a:pathLst>
                <a:path extrusionOk="0" h="735" w="1110">
                  <a:moveTo>
                    <a:pt x="184" y="1"/>
                  </a:moveTo>
                  <a:cubicBezTo>
                    <a:pt x="88" y="1"/>
                    <a:pt x="0" y="88"/>
                    <a:pt x="0" y="184"/>
                  </a:cubicBezTo>
                  <a:cubicBezTo>
                    <a:pt x="0" y="481"/>
                    <a:pt x="236" y="734"/>
                    <a:pt x="542" y="734"/>
                  </a:cubicBezTo>
                  <a:lnTo>
                    <a:pt x="568" y="734"/>
                  </a:lnTo>
                  <a:cubicBezTo>
                    <a:pt x="865" y="734"/>
                    <a:pt x="1109" y="490"/>
                    <a:pt x="1109" y="184"/>
                  </a:cubicBezTo>
                  <a:cubicBezTo>
                    <a:pt x="1109" y="88"/>
                    <a:pt x="1022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61"/>
          <p:cNvSpPr/>
          <p:nvPr/>
        </p:nvSpPr>
        <p:spPr>
          <a:xfrm>
            <a:off x="1622474" y="653102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1"/>
          <p:cNvSpPr/>
          <p:nvPr/>
        </p:nvSpPr>
        <p:spPr>
          <a:xfrm>
            <a:off x="7917566" y="61901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/>
          <p:nvPr/>
        </p:nvSpPr>
        <p:spPr>
          <a:xfrm>
            <a:off x="8369654" y="708788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1"/>
          <p:cNvSpPr/>
          <p:nvPr/>
        </p:nvSpPr>
        <p:spPr>
          <a:xfrm>
            <a:off x="1050803" y="944332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1"/>
          <p:cNvSpPr/>
          <p:nvPr/>
        </p:nvSpPr>
        <p:spPr>
          <a:xfrm>
            <a:off x="2062076" y="1281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1"/>
          <p:cNvSpPr/>
          <p:nvPr/>
        </p:nvSpPr>
        <p:spPr>
          <a:xfrm>
            <a:off x="1517713" y="1657344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1"/>
          <p:cNvSpPr/>
          <p:nvPr/>
        </p:nvSpPr>
        <p:spPr>
          <a:xfrm>
            <a:off x="7470163" y="130135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1"/>
          <p:cNvSpPr/>
          <p:nvPr/>
        </p:nvSpPr>
        <p:spPr>
          <a:xfrm>
            <a:off x="7010991" y="8623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6472251" y="14412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1"/>
          <p:cNvSpPr/>
          <p:nvPr/>
        </p:nvSpPr>
        <p:spPr>
          <a:xfrm>
            <a:off x="2576283" y="16135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1"/>
          <p:cNvSpPr/>
          <p:nvPr/>
        </p:nvSpPr>
        <p:spPr>
          <a:xfrm>
            <a:off x="784007" y="1543348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1"/>
          <p:cNvSpPr/>
          <p:nvPr/>
        </p:nvSpPr>
        <p:spPr>
          <a:xfrm>
            <a:off x="1164763" y="48792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1"/>
          <p:cNvSpPr txBox="1"/>
          <p:nvPr>
            <p:ph idx="4294967295" type="title"/>
          </p:nvPr>
        </p:nvSpPr>
        <p:spPr>
          <a:xfrm>
            <a:off x="1382575" y="564425"/>
            <a:ext cx="430200" cy="3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 txBox="1"/>
          <p:nvPr>
            <p:ph idx="1" type="subTitle"/>
          </p:nvPr>
        </p:nvSpPr>
        <p:spPr>
          <a:xfrm>
            <a:off x="2807328" y="1770825"/>
            <a:ext cx="49677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판례 다운로드, 텍스트 추출, 엑셀파일로 정리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GPT4 연동 API 판례분석 &gt; WORD 파일 송신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62"/>
          <p:cNvSpPr txBox="1"/>
          <p:nvPr>
            <p:ph idx="2" type="subTitle"/>
          </p:nvPr>
        </p:nvSpPr>
        <p:spPr>
          <a:xfrm>
            <a:off x="2805628" y="1353312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RPA 자동화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2" name="Google Shape;602;p62"/>
          <p:cNvSpPr txBox="1"/>
          <p:nvPr>
            <p:ph idx="3" type="subTitle"/>
          </p:nvPr>
        </p:nvSpPr>
        <p:spPr>
          <a:xfrm>
            <a:off x="2807327" y="2778825"/>
            <a:ext cx="47415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수집한 판례 분류 &gt; CASE 별 비율, 판결 결과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법률 뉴스 트렌드, 단어별 MEGA WORD 시각화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62"/>
          <p:cNvSpPr txBox="1"/>
          <p:nvPr>
            <p:ph idx="4" type="subTitle"/>
          </p:nvPr>
        </p:nvSpPr>
        <p:spPr>
          <a:xfrm>
            <a:off x="2805628" y="2357594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분석 및 시각화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4" name="Google Shape;604;p62"/>
          <p:cNvSpPr txBox="1"/>
          <p:nvPr>
            <p:ph idx="5" type="subTitle"/>
          </p:nvPr>
        </p:nvSpPr>
        <p:spPr>
          <a:xfrm>
            <a:off x="2807315" y="3781732"/>
            <a:ext cx="39894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만들어진 자료를 WEB으로 구현 (DB저장)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구독자 시스템, USER별 검색 통계 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+"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배경지식, 단어설명 / 관련기사 연결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62"/>
          <p:cNvSpPr txBox="1"/>
          <p:nvPr>
            <p:ph idx="6" type="subTitle"/>
          </p:nvPr>
        </p:nvSpPr>
        <p:spPr>
          <a:xfrm>
            <a:off x="2805628" y="3361875"/>
            <a:ext cx="39927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WEB 서비스 구현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6" name="Google Shape;606;p62"/>
          <p:cNvSpPr/>
          <p:nvPr/>
        </p:nvSpPr>
        <p:spPr>
          <a:xfrm>
            <a:off x="1698519" y="141912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2"/>
          <p:cNvSpPr/>
          <p:nvPr/>
        </p:nvSpPr>
        <p:spPr>
          <a:xfrm>
            <a:off x="1698519" y="242727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2"/>
          <p:cNvSpPr/>
          <p:nvPr/>
        </p:nvSpPr>
        <p:spPr>
          <a:xfrm>
            <a:off x="1698519" y="3429000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62"/>
          <p:cNvGrpSpPr/>
          <p:nvPr/>
        </p:nvGrpSpPr>
        <p:grpSpPr>
          <a:xfrm>
            <a:off x="1975863" y="2509777"/>
            <a:ext cx="311129" cy="315469"/>
            <a:chOff x="6669147" y="2101311"/>
            <a:chExt cx="311129" cy="315469"/>
          </a:xfrm>
        </p:grpSpPr>
        <p:sp>
          <p:nvSpPr>
            <p:cNvPr id="610" name="Google Shape;610;p62"/>
            <p:cNvSpPr/>
            <p:nvPr/>
          </p:nvSpPr>
          <p:spPr>
            <a:xfrm>
              <a:off x="6943201" y="2210243"/>
              <a:ext cx="37076" cy="56686"/>
            </a:xfrm>
            <a:custGeom>
              <a:rect b="b" l="l" r="r" t="t"/>
              <a:pathLst>
                <a:path extrusionOk="0" h="1136" w="743">
                  <a:moveTo>
                    <a:pt x="551" y="0"/>
                  </a:moveTo>
                  <a:cubicBezTo>
                    <a:pt x="455" y="0"/>
                    <a:pt x="367" y="87"/>
                    <a:pt x="367" y="183"/>
                  </a:cubicBezTo>
                  <a:lnTo>
                    <a:pt x="367" y="384"/>
                  </a:lnTo>
                  <a:lnTo>
                    <a:pt x="0" y="384"/>
                  </a:lnTo>
                  <a:lnTo>
                    <a:pt x="0" y="751"/>
                  </a:lnTo>
                  <a:lnTo>
                    <a:pt x="367" y="751"/>
                  </a:lnTo>
                  <a:lnTo>
                    <a:pt x="367" y="952"/>
                  </a:lnTo>
                  <a:cubicBezTo>
                    <a:pt x="367" y="1048"/>
                    <a:pt x="437" y="1126"/>
                    <a:pt x="533" y="1135"/>
                  </a:cubicBezTo>
                  <a:cubicBezTo>
                    <a:pt x="538" y="1136"/>
                    <a:pt x="543" y="1136"/>
                    <a:pt x="548" y="1136"/>
                  </a:cubicBezTo>
                  <a:cubicBezTo>
                    <a:pt x="647" y="1136"/>
                    <a:pt x="734" y="1052"/>
                    <a:pt x="734" y="952"/>
                  </a:cubicBezTo>
                  <a:lnTo>
                    <a:pt x="734" y="183"/>
                  </a:lnTo>
                  <a:cubicBezTo>
                    <a:pt x="743" y="87"/>
                    <a:pt x="655" y="0"/>
                    <a:pt x="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6756723" y="2278607"/>
              <a:ext cx="91117" cy="23603"/>
            </a:xfrm>
            <a:custGeom>
              <a:rect b="b" l="l" r="r" t="t"/>
              <a:pathLst>
                <a:path extrusionOk="0" h="473" w="1826">
                  <a:moveTo>
                    <a:pt x="0" y="1"/>
                  </a:moveTo>
                  <a:cubicBezTo>
                    <a:pt x="210" y="298"/>
                    <a:pt x="550" y="472"/>
                    <a:pt x="908" y="472"/>
                  </a:cubicBezTo>
                  <a:cubicBezTo>
                    <a:pt x="1275" y="472"/>
                    <a:pt x="1616" y="298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6669147" y="2278208"/>
              <a:ext cx="268861" cy="138572"/>
            </a:xfrm>
            <a:custGeom>
              <a:rect b="b" l="l" r="r" t="t"/>
              <a:pathLst>
                <a:path extrusionOk="0" h="2777" w="5388">
                  <a:moveTo>
                    <a:pt x="1188" y="1179"/>
                  </a:moveTo>
                  <a:cubicBezTo>
                    <a:pt x="1284" y="1179"/>
                    <a:pt x="1371" y="1266"/>
                    <a:pt x="1371" y="1362"/>
                  </a:cubicBezTo>
                  <a:cubicBezTo>
                    <a:pt x="1371" y="1467"/>
                    <a:pt x="1284" y="1554"/>
                    <a:pt x="1188" y="1554"/>
                  </a:cubicBezTo>
                  <a:cubicBezTo>
                    <a:pt x="1092" y="1554"/>
                    <a:pt x="1004" y="1467"/>
                    <a:pt x="1004" y="1362"/>
                  </a:cubicBezTo>
                  <a:cubicBezTo>
                    <a:pt x="1004" y="1266"/>
                    <a:pt x="1092" y="1179"/>
                    <a:pt x="1188" y="1179"/>
                  </a:cubicBezTo>
                  <a:close/>
                  <a:moveTo>
                    <a:pt x="1921" y="1179"/>
                  </a:moveTo>
                  <a:cubicBezTo>
                    <a:pt x="2017" y="1179"/>
                    <a:pt x="2105" y="1266"/>
                    <a:pt x="2105" y="1362"/>
                  </a:cubicBezTo>
                  <a:cubicBezTo>
                    <a:pt x="2105" y="1467"/>
                    <a:pt x="2026" y="1554"/>
                    <a:pt x="1921" y="1554"/>
                  </a:cubicBezTo>
                  <a:cubicBezTo>
                    <a:pt x="1825" y="1554"/>
                    <a:pt x="1738" y="1467"/>
                    <a:pt x="1738" y="1362"/>
                  </a:cubicBezTo>
                  <a:cubicBezTo>
                    <a:pt x="1738" y="1266"/>
                    <a:pt x="1816" y="1179"/>
                    <a:pt x="1921" y="1179"/>
                  </a:cubicBezTo>
                  <a:close/>
                  <a:moveTo>
                    <a:pt x="2663" y="1179"/>
                  </a:moveTo>
                  <a:cubicBezTo>
                    <a:pt x="2759" y="1179"/>
                    <a:pt x="2847" y="1266"/>
                    <a:pt x="2847" y="1362"/>
                  </a:cubicBezTo>
                  <a:cubicBezTo>
                    <a:pt x="2847" y="1467"/>
                    <a:pt x="2759" y="1554"/>
                    <a:pt x="2663" y="1554"/>
                  </a:cubicBezTo>
                  <a:cubicBezTo>
                    <a:pt x="2559" y="1554"/>
                    <a:pt x="2471" y="1467"/>
                    <a:pt x="2471" y="1362"/>
                  </a:cubicBezTo>
                  <a:cubicBezTo>
                    <a:pt x="2480" y="1258"/>
                    <a:pt x="2567" y="1179"/>
                    <a:pt x="2663" y="1179"/>
                  </a:cubicBezTo>
                  <a:close/>
                  <a:moveTo>
                    <a:pt x="3406" y="1179"/>
                  </a:moveTo>
                  <a:cubicBezTo>
                    <a:pt x="3502" y="1179"/>
                    <a:pt x="3589" y="1266"/>
                    <a:pt x="3589" y="1362"/>
                  </a:cubicBezTo>
                  <a:cubicBezTo>
                    <a:pt x="3589" y="1467"/>
                    <a:pt x="3510" y="1554"/>
                    <a:pt x="3406" y="1554"/>
                  </a:cubicBezTo>
                  <a:cubicBezTo>
                    <a:pt x="3310" y="1554"/>
                    <a:pt x="3222" y="1467"/>
                    <a:pt x="3222" y="1362"/>
                  </a:cubicBezTo>
                  <a:cubicBezTo>
                    <a:pt x="3222" y="1266"/>
                    <a:pt x="3310" y="1179"/>
                    <a:pt x="3406" y="1179"/>
                  </a:cubicBezTo>
                  <a:close/>
                  <a:moveTo>
                    <a:pt x="4148" y="1179"/>
                  </a:moveTo>
                  <a:cubicBezTo>
                    <a:pt x="4244" y="1179"/>
                    <a:pt x="4331" y="1266"/>
                    <a:pt x="4331" y="1362"/>
                  </a:cubicBezTo>
                  <a:cubicBezTo>
                    <a:pt x="4331" y="1467"/>
                    <a:pt x="4244" y="1554"/>
                    <a:pt x="4148" y="1554"/>
                  </a:cubicBezTo>
                  <a:cubicBezTo>
                    <a:pt x="4052" y="1554"/>
                    <a:pt x="3964" y="1467"/>
                    <a:pt x="3964" y="1362"/>
                  </a:cubicBezTo>
                  <a:cubicBezTo>
                    <a:pt x="3964" y="1266"/>
                    <a:pt x="4043" y="1179"/>
                    <a:pt x="4148" y="1179"/>
                  </a:cubicBezTo>
                  <a:close/>
                  <a:moveTo>
                    <a:pt x="1188" y="1930"/>
                  </a:moveTo>
                  <a:cubicBezTo>
                    <a:pt x="1284" y="1930"/>
                    <a:pt x="1371" y="2017"/>
                    <a:pt x="1371" y="2113"/>
                  </a:cubicBezTo>
                  <a:cubicBezTo>
                    <a:pt x="1371" y="2218"/>
                    <a:pt x="1284" y="2305"/>
                    <a:pt x="1188" y="2305"/>
                  </a:cubicBezTo>
                  <a:cubicBezTo>
                    <a:pt x="1092" y="2305"/>
                    <a:pt x="1004" y="2218"/>
                    <a:pt x="1004" y="2113"/>
                  </a:cubicBezTo>
                  <a:cubicBezTo>
                    <a:pt x="1004" y="2017"/>
                    <a:pt x="1092" y="1930"/>
                    <a:pt x="1188" y="1930"/>
                  </a:cubicBezTo>
                  <a:close/>
                  <a:moveTo>
                    <a:pt x="1921" y="1930"/>
                  </a:moveTo>
                  <a:cubicBezTo>
                    <a:pt x="2017" y="1930"/>
                    <a:pt x="2105" y="2017"/>
                    <a:pt x="2105" y="2113"/>
                  </a:cubicBezTo>
                  <a:cubicBezTo>
                    <a:pt x="2105" y="2218"/>
                    <a:pt x="2026" y="2305"/>
                    <a:pt x="1921" y="2305"/>
                  </a:cubicBezTo>
                  <a:cubicBezTo>
                    <a:pt x="1825" y="2305"/>
                    <a:pt x="1738" y="2218"/>
                    <a:pt x="1738" y="2113"/>
                  </a:cubicBezTo>
                  <a:cubicBezTo>
                    <a:pt x="1738" y="2017"/>
                    <a:pt x="1816" y="1930"/>
                    <a:pt x="1921" y="1930"/>
                  </a:cubicBezTo>
                  <a:close/>
                  <a:moveTo>
                    <a:pt x="2663" y="1930"/>
                  </a:moveTo>
                  <a:cubicBezTo>
                    <a:pt x="2759" y="1930"/>
                    <a:pt x="2847" y="2017"/>
                    <a:pt x="2847" y="2113"/>
                  </a:cubicBezTo>
                  <a:cubicBezTo>
                    <a:pt x="2847" y="2218"/>
                    <a:pt x="2768" y="2305"/>
                    <a:pt x="2663" y="2305"/>
                  </a:cubicBezTo>
                  <a:cubicBezTo>
                    <a:pt x="2567" y="2305"/>
                    <a:pt x="2471" y="2218"/>
                    <a:pt x="2471" y="2113"/>
                  </a:cubicBezTo>
                  <a:cubicBezTo>
                    <a:pt x="2471" y="2017"/>
                    <a:pt x="2559" y="1930"/>
                    <a:pt x="2663" y="1930"/>
                  </a:cubicBezTo>
                  <a:close/>
                  <a:moveTo>
                    <a:pt x="3406" y="1930"/>
                  </a:moveTo>
                  <a:cubicBezTo>
                    <a:pt x="3502" y="1930"/>
                    <a:pt x="3589" y="2017"/>
                    <a:pt x="3589" y="2113"/>
                  </a:cubicBezTo>
                  <a:cubicBezTo>
                    <a:pt x="3589" y="2218"/>
                    <a:pt x="3510" y="2305"/>
                    <a:pt x="3406" y="2305"/>
                  </a:cubicBezTo>
                  <a:cubicBezTo>
                    <a:pt x="3310" y="2305"/>
                    <a:pt x="3222" y="2218"/>
                    <a:pt x="3222" y="2113"/>
                  </a:cubicBezTo>
                  <a:cubicBezTo>
                    <a:pt x="3222" y="2017"/>
                    <a:pt x="3310" y="1930"/>
                    <a:pt x="3406" y="1930"/>
                  </a:cubicBezTo>
                  <a:close/>
                  <a:moveTo>
                    <a:pt x="4148" y="1930"/>
                  </a:moveTo>
                  <a:cubicBezTo>
                    <a:pt x="4244" y="1930"/>
                    <a:pt x="4331" y="2017"/>
                    <a:pt x="4331" y="2113"/>
                  </a:cubicBezTo>
                  <a:cubicBezTo>
                    <a:pt x="4331" y="2218"/>
                    <a:pt x="4244" y="2305"/>
                    <a:pt x="4148" y="2305"/>
                  </a:cubicBezTo>
                  <a:cubicBezTo>
                    <a:pt x="4052" y="2305"/>
                    <a:pt x="3964" y="2218"/>
                    <a:pt x="3964" y="2113"/>
                  </a:cubicBezTo>
                  <a:cubicBezTo>
                    <a:pt x="3964" y="2017"/>
                    <a:pt x="4043" y="1930"/>
                    <a:pt x="4148" y="1930"/>
                  </a:cubicBezTo>
                  <a:close/>
                  <a:moveTo>
                    <a:pt x="568" y="0"/>
                  </a:moveTo>
                  <a:lnTo>
                    <a:pt x="9" y="1904"/>
                  </a:lnTo>
                  <a:cubicBezTo>
                    <a:pt x="9" y="1921"/>
                    <a:pt x="0" y="1930"/>
                    <a:pt x="0" y="1956"/>
                  </a:cubicBezTo>
                  <a:lnTo>
                    <a:pt x="0" y="2585"/>
                  </a:lnTo>
                  <a:cubicBezTo>
                    <a:pt x="0" y="2690"/>
                    <a:pt x="88" y="2777"/>
                    <a:pt x="184" y="2777"/>
                  </a:cubicBezTo>
                  <a:lnTo>
                    <a:pt x="5204" y="2777"/>
                  </a:lnTo>
                  <a:cubicBezTo>
                    <a:pt x="5300" y="2777"/>
                    <a:pt x="5388" y="2690"/>
                    <a:pt x="5388" y="2585"/>
                  </a:cubicBezTo>
                  <a:lnTo>
                    <a:pt x="5388" y="1956"/>
                  </a:lnTo>
                  <a:cubicBezTo>
                    <a:pt x="5388" y="1930"/>
                    <a:pt x="5388" y="1921"/>
                    <a:pt x="5379" y="1904"/>
                  </a:cubicBezTo>
                  <a:lnTo>
                    <a:pt x="4803" y="9"/>
                  </a:lnTo>
                  <a:lnTo>
                    <a:pt x="4017" y="9"/>
                  </a:lnTo>
                  <a:cubicBezTo>
                    <a:pt x="4017" y="18"/>
                    <a:pt x="3999" y="35"/>
                    <a:pt x="3999" y="35"/>
                  </a:cubicBezTo>
                  <a:cubicBezTo>
                    <a:pt x="3886" y="280"/>
                    <a:pt x="3685" y="480"/>
                    <a:pt x="3458" y="638"/>
                  </a:cubicBezTo>
                  <a:cubicBezTo>
                    <a:pt x="3231" y="777"/>
                    <a:pt x="2952" y="856"/>
                    <a:pt x="2681" y="856"/>
                  </a:cubicBezTo>
                  <a:cubicBezTo>
                    <a:pt x="2402" y="856"/>
                    <a:pt x="2122" y="777"/>
                    <a:pt x="1895" y="620"/>
                  </a:cubicBezTo>
                  <a:cubicBezTo>
                    <a:pt x="1659" y="472"/>
                    <a:pt x="1467" y="262"/>
                    <a:pt x="1354" y="9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6680026" y="2217180"/>
              <a:ext cx="244460" cy="43213"/>
            </a:xfrm>
            <a:custGeom>
              <a:rect b="b" l="l" r="r" t="t"/>
              <a:pathLst>
                <a:path extrusionOk="0" h="866" w="4899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682"/>
                  </a:lnTo>
                  <a:cubicBezTo>
                    <a:pt x="1" y="778"/>
                    <a:pt x="88" y="865"/>
                    <a:pt x="184" y="865"/>
                  </a:cubicBezTo>
                  <a:lnTo>
                    <a:pt x="4716" y="865"/>
                  </a:lnTo>
                  <a:cubicBezTo>
                    <a:pt x="4812" y="865"/>
                    <a:pt x="4899" y="778"/>
                    <a:pt x="4899" y="682"/>
                  </a:cubicBezTo>
                  <a:lnTo>
                    <a:pt x="4899" y="184"/>
                  </a:lnTo>
                  <a:cubicBezTo>
                    <a:pt x="4899" y="88"/>
                    <a:pt x="4812" y="1"/>
                    <a:pt x="4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6719696" y="2101311"/>
              <a:ext cx="165618" cy="97654"/>
            </a:xfrm>
            <a:custGeom>
              <a:rect b="b" l="l" r="r" t="t"/>
              <a:pathLst>
                <a:path extrusionOk="0" h="1957" w="3319">
                  <a:moveTo>
                    <a:pt x="2192" y="428"/>
                  </a:moveTo>
                  <a:cubicBezTo>
                    <a:pt x="2297" y="428"/>
                    <a:pt x="2366" y="489"/>
                    <a:pt x="2384" y="585"/>
                  </a:cubicBezTo>
                  <a:cubicBezTo>
                    <a:pt x="2393" y="699"/>
                    <a:pt x="2305" y="795"/>
                    <a:pt x="2192" y="795"/>
                  </a:cubicBezTo>
                  <a:lnTo>
                    <a:pt x="1092" y="795"/>
                  </a:lnTo>
                  <a:cubicBezTo>
                    <a:pt x="996" y="795"/>
                    <a:pt x="917" y="734"/>
                    <a:pt x="908" y="629"/>
                  </a:cubicBezTo>
                  <a:cubicBezTo>
                    <a:pt x="900" y="515"/>
                    <a:pt x="987" y="428"/>
                    <a:pt x="1092" y="428"/>
                  </a:cubicBezTo>
                  <a:close/>
                  <a:moveTo>
                    <a:pt x="2393" y="1153"/>
                  </a:moveTo>
                  <a:cubicBezTo>
                    <a:pt x="2489" y="1153"/>
                    <a:pt x="2567" y="1223"/>
                    <a:pt x="2576" y="1319"/>
                  </a:cubicBezTo>
                  <a:cubicBezTo>
                    <a:pt x="2585" y="1441"/>
                    <a:pt x="2497" y="1528"/>
                    <a:pt x="2393" y="1528"/>
                  </a:cubicBezTo>
                  <a:lnTo>
                    <a:pt x="917" y="1528"/>
                  </a:lnTo>
                  <a:cubicBezTo>
                    <a:pt x="821" y="1528"/>
                    <a:pt x="742" y="1458"/>
                    <a:pt x="734" y="1362"/>
                  </a:cubicBezTo>
                  <a:cubicBezTo>
                    <a:pt x="725" y="1257"/>
                    <a:pt x="812" y="1153"/>
                    <a:pt x="917" y="1153"/>
                  </a:cubicBezTo>
                  <a:close/>
                  <a:moveTo>
                    <a:pt x="184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956"/>
                  </a:lnTo>
                  <a:lnTo>
                    <a:pt x="3318" y="1956"/>
                  </a:lnTo>
                  <a:lnTo>
                    <a:pt x="3318" y="184"/>
                  </a:lnTo>
                  <a:cubicBezTo>
                    <a:pt x="3318" y="87"/>
                    <a:pt x="3231" y="0"/>
                    <a:pt x="3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62"/>
          <p:cNvGrpSpPr/>
          <p:nvPr/>
        </p:nvGrpSpPr>
        <p:grpSpPr>
          <a:xfrm>
            <a:off x="1973694" y="3518168"/>
            <a:ext cx="315468" cy="309382"/>
            <a:chOff x="3728113" y="3988793"/>
            <a:chExt cx="315468" cy="309382"/>
          </a:xfrm>
        </p:grpSpPr>
        <p:sp>
          <p:nvSpPr>
            <p:cNvPr id="616" name="Google Shape;616;p62"/>
            <p:cNvSpPr/>
            <p:nvPr/>
          </p:nvSpPr>
          <p:spPr>
            <a:xfrm>
              <a:off x="3805209" y="4051967"/>
              <a:ext cx="18812" cy="18812"/>
            </a:xfrm>
            <a:custGeom>
              <a:rect b="b" l="l" r="r" t="t"/>
              <a:pathLst>
                <a:path extrusionOk="0" h="377" w="377">
                  <a:moveTo>
                    <a:pt x="193" y="1"/>
                  </a:moveTo>
                  <a:cubicBezTo>
                    <a:pt x="88" y="1"/>
                    <a:pt x="1" y="88"/>
                    <a:pt x="1" y="193"/>
                  </a:cubicBezTo>
                  <a:cubicBezTo>
                    <a:pt x="1" y="289"/>
                    <a:pt x="88" y="376"/>
                    <a:pt x="193" y="376"/>
                  </a:cubicBezTo>
                  <a:cubicBezTo>
                    <a:pt x="289" y="376"/>
                    <a:pt x="376" y="289"/>
                    <a:pt x="376" y="193"/>
                  </a:cubicBezTo>
                  <a:cubicBezTo>
                    <a:pt x="376" y="88"/>
                    <a:pt x="289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3784750" y="4095131"/>
              <a:ext cx="59281" cy="23104"/>
            </a:xfrm>
            <a:custGeom>
              <a:rect b="b" l="l" r="r" t="t"/>
              <a:pathLst>
                <a:path extrusionOk="0" h="463" w="1188">
                  <a:moveTo>
                    <a:pt x="603" y="0"/>
                  </a:moveTo>
                  <a:cubicBezTo>
                    <a:pt x="306" y="0"/>
                    <a:pt x="62" y="201"/>
                    <a:pt x="0" y="463"/>
                  </a:cubicBezTo>
                  <a:lnTo>
                    <a:pt x="1188" y="463"/>
                  </a:lnTo>
                  <a:cubicBezTo>
                    <a:pt x="1136" y="183"/>
                    <a:pt x="891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3728113" y="3988793"/>
              <a:ext cx="315468" cy="191766"/>
            </a:xfrm>
            <a:custGeom>
              <a:rect b="b" l="l" r="r" t="t"/>
              <a:pathLst>
                <a:path extrusionOk="0" h="3843" w="6322">
                  <a:moveTo>
                    <a:pt x="5388" y="952"/>
                  </a:moveTo>
                  <a:cubicBezTo>
                    <a:pt x="5492" y="952"/>
                    <a:pt x="5562" y="1022"/>
                    <a:pt x="5580" y="1118"/>
                  </a:cubicBezTo>
                  <a:cubicBezTo>
                    <a:pt x="5589" y="1223"/>
                    <a:pt x="5501" y="1328"/>
                    <a:pt x="5388" y="1328"/>
                  </a:cubicBezTo>
                  <a:lnTo>
                    <a:pt x="3275" y="1328"/>
                  </a:lnTo>
                  <a:cubicBezTo>
                    <a:pt x="3179" y="1328"/>
                    <a:pt x="3100" y="1258"/>
                    <a:pt x="3091" y="1162"/>
                  </a:cubicBezTo>
                  <a:cubicBezTo>
                    <a:pt x="3074" y="1048"/>
                    <a:pt x="3161" y="952"/>
                    <a:pt x="3275" y="952"/>
                  </a:cubicBezTo>
                  <a:close/>
                  <a:moveTo>
                    <a:pt x="4541" y="1694"/>
                  </a:moveTo>
                  <a:cubicBezTo>
                    <a:pt x="4637" y="1694"/>
                    <a:pt x="4715" y="1756"/>
                    <a:pt x="4724" y="1860"/>
                  </a:cubicBezTo>
                  <a:cubicBezTo>
                    <a:pt x="4733" y="1965"/>
                    <a:pt x="4646" y="2070"/>
                    <a:pt x="4541" y="2070"/>
                  </a:cubicBezTo>
                  <a:lnTo>
                    <a:pt x="3275" y="2070"/>
                  </a:lnTo>
                  <a:cubicBezTo>
                    <a:pt x="3179" y="2070"/>
                    <a:pt x="3100" y="2000"/>
                    <a:pt x="3091" y="1904"/>
                  </a:cubicBezTo>
                  <a:cubicBezTo>
                    <a:pt x="3074" y="1790"/>
                    <a:pt x="3161" y="1694"/>
                    <a:pt x="3275" y="1694"/>
                  </a:cubicBezTo>
                  <a:close/>
                  <a:moveTo>
                    <a:pt x="4541" y="2437"/>
                  </a:moveTo>
                  <a:cubicBezTo>
                    <a:pt x="4637" y="2437"/>
                    <a:pt x="4715" y="2498"/>
                    <a:pt x="4724" y="2603"/>
                  </a:cubicBezTo>
                  <a:cubicBezTo>
                    <a:pt x="4733" y="2707"/>
                    <a:pt x="4646" y="2812"/>
                    <a:pt x="4541" y="2812"/>
                  </a:cubicBezTo>
                  <a:lnTo>
                    <a:pt x="3275" y="2812"/>
                  </a:lnTo>
                  <a:cubicBezTo>
                    <a:pt x="3179" y="2812"/>
                    <a:pt x="3100" y="2742"/>
                    <a:pt x="3091" y="2646"/>
                  </a:cubicBezTo>
                  <a:cubicBezTo>
                    <a:pt x="3074" y="2533"/>
                    <a:pt x="3161" y="2437"/>
                    <a:pt x="3275" y="2437"/>
                  </a:cubicBezTo>
                  <a:close/>
                  <a:moveTo>
                    <a:pt x="1734" y="873"/>
                  </a:moveTo>
                  <a:cubicBezTo>
                    <a:pt x="2044" y="873"/>
                    <a:pt x="2305" y="1120"/>
                    <a:pt x="2305" y="1432"/>
                  </a:cubicBezTo>
                  <a:cubicBezTo>
                    <a:pt x="2305" y="1590"/>
                    <a:pt x="2236" y="1729"/>
                    <a:pt x="2140" y="1825"/>
                  </a:cubicBezTo>
                  <a:cubicBezTo>
                    <a:pt x="2489" y="1983"/>
                    <a:pt x="2725" y="2314"/>
                    <a:pt x="2725" y="2707"/>
                  </a:cubicBezTo>
                  <a:lnTo>
                    <a:pt x="2725" y="2768"/>
                  </a:lnTo>
                  <a:cubicBezTo>
                    <a:pt x="2716" y="2873"/>
                    <a:pt x="2629" y="2952"/>
                    <a:pt x="2532" y="2952"/>
                  </a:cubicBezTo>
                  <a:lnTo>
                    <a:pt x="935" y="2952"/>
                  </a:lnTo>
                  <a:cubicBezTo>
                    <a:pt x="839" y="2952"/>
                    <a:pt x="751" y="2864"/>
                    <a:pt x="751" y="2768"/>
                  </a:cubicBezTo>
                  <a:lnTo>
                    <a:pt x="751" y="2707"/>
                  </a:lnTo>
                  <a:cubicBezTo>
                    <a:pt x="751" y="2314"/>
                    <a:pt x="996" y="1974"/>
                    <a:pt x="1345" y="1825"/>
                  </a:cubicBezTo>
                  <a:cubicBezTo>
                    <a:pt x="1231" y="1721"/>
                    <a:pt x="1170" y="1555"/>
                    <a:pt x="1188" y="1380"/>
                  </a:cubicBezTo>
                  <a:cubicBezTo>
                    <a:pt x="1214" y="1118"/>
                    <a:pt x="1432" y="900"/>
                    <a:pt x="1703" y="874"/>
                  </a:cubicBezTo>
                  <a:cubicBezTo>
                    <a:pt x="1714" y="873"/>
                    <a:pt x="1724" y="873"/>
                    <a:pt x="1734" y="873"/>
                  </a:cubicBezTo>
                  <a:close/>
                  <a:moveTo>
                    <a:pt x="184" y="0"/>
                  </a:moveTo>
                  <a:cubicBezTo>
                    <a:pt x="88" y="0"/>
                    <a:pt x="0" y="88"/>
                    <a:pt x="0" y="193"/>
                  </a:cubicBezTo>
                  <a:lnTo>
                    <a:pt x="0" y="3842"/>
                  </a:lnTo>
                  <a:lnTo>
                    <a:pt x="6322" y="3842"/>
                  </a:lnTo>
                  <a:lnTo>
                    <a:pt x="6322" y="193"/>
                  </a:lnTo>
                  <a:cubicBezTo>
                    <a:pt x="6322" y="88"/>
                    <a:pt x="6243" y="0"/>
                    <a:pt x="6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3728113" y="4199223"/>
              <a:ext cx="315468" cy="37126"/>
            </a:xfrm>
            <a:custGeom>
              <a:rect b="b" l="l" r="r" t="t"/>
              <a:pathLst>
                <a:path extrusionOk="0" h="744" w="6322">
                  <a:moveTo>
                    <a:pt x="0" y="1"/>
                  </a:moveTo>
                  <a:lnTo>
                    <a:pt x="0" y="560"/>
                  </a:lnTo>
                  <a:cubicBezTo>
                    <a:pt x="0" y="656"/>
                    <a:pt x="88" y="743"/>
                    <a:pt x="184" y="743"/>
                  </a:cubicBezTo>
                  <a:lnTo>
                    <a:pt x="6130" y="743"/>
                  </a:lnTo>
                  <a:cubicBezTo>
                    <a:pt x="6235" y="743"/>
                    <a:pt x="6322" y="656"/>
                    <a:pt x="6322" y="560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2"/>
            <p:cNvSpPr/>
            <p:nvPr/>
          </p:nvSpPr>
          <p:spPr>
            <a:xfrm>
              <a:off x="3802165" y="4254563"/>
              <a:ext cx="167365" cy="43613"/>
            </a:xfrm>
            <a:custGeom>
              <a:rect b="b" l="l" r="r" t="t"/>
              <a:pathLst>
                <a:path extrusionOk="0" h="874" w="3354">
                  <a:moveTo>
                    <a:pt x="560" y="1"/>
                  </a:moveTo>
                  <a:lnTo>
                    <a:pt x="560" y="507"/>
                  </a:lnTo>
                  <a:lnTo>
                    <a:pt x="193" y="507"/>
                  </a:lnTo>
                  <a:cubicBezTo>
                    <a:pt x="97" y="507"/>
                    <a:pt x="18" y="568"/>
                    <a:pt x="9" y="673"/>
                  </a:cubicBezTo>
                  <a:cubicBezTo>
                    <a:pt x="1" y="778"/>
                    <a:pt x="88" y="874"/>
                    <a:pt x="193" y="874"/>
                  </a:cubicBezTo>
                  <a:lnTo>
                    <a:pt x="3153" y="874"/>
                  </a:lnTo>
                  <a:cubicBezTo>
                    <a:pt x="3249" y="874"/>
                    <a:pt x="3327" y="813"/>
                    <a:pt x="3336" y="717"/>
                  </a:cubicBezTo>
                  <a:cubicBezTo>
                    <a:pt x="3354" y="595"/>
                    <a:pt x="3266" y="507"/>
                    <a:pt x="3153" y="507"/>
                  </a:cubicBezTo>
                  <a:lnTo>
                    <a:pt x="2786" y="507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62"/>
          <p:cNvGrpSpPr/>
          <p:nvPr/>
        </p:nvGrpSpPr>
        <p:grpSpPr>
          <a:xfrm>
            <a:off x="1973894" y="1508316"/>
            <a:ext cx="315069" cy="308534"/>
            <a:chOff x="4187347" y="3996178"/>
            <a:chExt cx="315069" cy="308534"/>
          </a:xfrm>
        </p:grpSpPr>
        <p:sp>
          <p:nvSpPr>
            <p:cNvPr id="622" name="Google Shape;622;p62"/>
            <p:cNvSpPr/>
            <p:nvPr/>
          </p:nvSpPr>
          <p:spPr>
            <a:xfrm>
              <a:off x="4399075" y="4112995"/>
              <a:ext cx="18363" cy="18762"/>
            </a:xfrm>
            <a:custGeom>
              <a:rect b="b" l="l" r="r" t="t"/>
              <a:pathLst>
                <a:path extrusionOk="0" h="376" w="368">
                  <a:moveTo>
                    <a:pt x="1" y="0"/>
                  </a:moveTo>
                  <a:lnTo>
                    <a:pt x="1" y="201"/>
                  </a:lnTo>
                  <a:cubicBezTo>
                    <a:pt x="1" y="297"/>
                    <a:pt x="71" y="375"/>
                    <a:pt x="176" y="375"/>
                  </a:cubicBezTo>
                  <a:lnTo>
                    <a:pt x="193" y="375"/>
                  </a:lnTo>
                  <a:cubicBezTo>
                    <a:pt x="298" y="375"/>
                    <a:pt x="368" y="297"/>
                    <a:pt x="368" y="201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2"/>
            <p:cNvSpPr/>
            <p:nvPr/>
          </p:nvSpPr>
          <p:spPr>
            <a:xfrm>
              <a:off x="4287996" y="4112995"/>
              <a:ext cx="18363" cy="18762"/>
            </a:xfrm>
            <a:custGeom>
              <a:rect b="b" l="l" r="r" t="t"/>
              <a:pathLst>
                <a:path extrusionOk="0" h="376" w="368">
                  <a:moveTo>
                    <a:pt x="0" y="0"/>
                  </a:moveTo>
                  <a:lnTo>
                    <a:pt x="0" y="201"/>
                  </a:lnTo>
                  <a:cubicBezTo>
                    <a:pt x="0" y="297"/>
                    <a:pt x="79" y="375"/>
                    <a:pt x="175" y="375"/>
                  </a:cubicBezTo>
                  <a:lnTo>
                    <a:pt x="192" y="375"/>
                  </a:lnTo>
                  <a:cubicBezTo>
                    <a:pt x="297" y="375"/>
                    <a:pt x="367" y="297"/>
                    <a:pt x="367" y="20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2"/>
            <p:cNvSpPr/>
            <p:nvPr/>
          </p:nvSpPr>
          <p:spPr>
            <a:xfrm>
              <a:off x="4403466" y="4082057"/>
              <a:ext cx="9631" cy="13074"/>
            </a:xfrm>
            <a:custGeom>
              <a:rect b="b" l="l" r="r" t="t"/>
              <a:pathLst>
                <a:path extrusionOk="0" h="262" w="193">
                  <a:moveTo>
                    <a:pt x="96" y="0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2"/>
            <p:cNvSpPr/>
            <p:nvPr/>
          </p:nvSpPr>
          <p:spPr>
            <a:xfrm>
              <a:off x="4292338" y="4082057"/>
              <a:ext cx="9631" cy="13074"/>
            </a:xfrm>
            <a:custGeom>
              <a:rect b="b" l="l" r="r" t="t"/>
              <a:pathLst>
                <a:path extrusionOk="0" h="262" w="193">
                  <a:moveTo>
                    <a:pt x="97" y="0"/>
                  </a:moveTo>
                  <a:lnTo>
                    <a:pt x="1" y="262"/>
                  </a:lnTo>
                  <a:lnTo>
                    <a:pt x="193" y="26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2"/>
            <p:cNvSpPr/>
            <p:nvPr/>
          </p:nvSpPr>
          <p:spPr>
            <a:xfrm>
              <a:off x="4187347" y="4205760"/>
              <a:ext cx="315069" cy="37126"/>
            </a:xfrm>
            <a:custGeom>
              <a:rect b="b" l="l" r="r" t="t"/>
              <a:pathLst>
                <a:path extrusionOk="0" h="744" w="6314">
                  <a:moveTo>
                    <a:pt x="0" y="1"/>
                  </a:moveTo>
                  <a:lnTo>
                    <a:pt x="0" y="560"/>
                  </a:lnTo>
                  <a:cubicBezTo>
                    <a:pt x="0" y="656"/>
                    <a:pt x="70" y="743"/>
                    <a:pt x="184" y="743"/>
                  </a:cubicBezTo>
                  <a:lnTo>
                    <a:pt x="6130" y="743"/>
                  </a:lnTo>
                  <a:cubicBezTo>
                    <a:pt x="6226" y="743"/>
                    <a:pt x="6313" y="656"/>
                    <a:pt x="6313" y="560"/>
                  </a:cubicBezTo>
                  <a:lnTo>
                    <a:pt x="6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2"/>
            <p:cNvSpPr/>
            <p:nvPr/>
          </p:nvSpPr>
          <p:spPr>
            <a:xfrm>
              <a:off x="4187347" y="3996178"/>
              <a:ext cx="315069" cy="191766"/>
            </a:xfrm>
            <a:custGeom>
              <a:rect b="b" l="l" r="r" t="t"/>
              <a:pathLst>
                <a:path extrusionOk="0" h="3843" w="6314">
                  <a:moveTo>
                    <a:pt x="3307" y="419"/>
                  </a:moveTo>
                  <a:cubicBezTo>
                    <a:pt x="3406" y="419"/>
                    <a:pt x="3502" y="504"/>
                    <a:pt x="3502" y="612"/>
                  </a:cubicBezTo>
                  <a:lnTo>
                    <a:pt x="3502" y="1014"/>
                  </a:lnTo>
                  <a:lnTo>
                    <a:pt x="4462" y="1014"/>
                  </a:lnTo>
                  <a:cubicBezTo>
                    <a:pt x="4523" y="1023"/>
                    <a:pt x="4576" y="1066"/>
                    <a:pt x="4602" y="1136"/>
                  </a:cubicBezTo>
                  <a:lnTo>
                    <a:pt x="4960" y="2097"/>
                  </a:lnTo>
                  <a:cubicBezTo>
                    <a:pt x="4969" y="2114"/>
                    <a:pt x="4969" y="2140"/>
                    <a:pt x="4969" y="2158"/>
                  </a:cubicBezTo>
                  <a:lnTo>
                    <a:pt x="4969" y="2551"/>
                  </a:lnTo>
                  <a:lnTo>
                    <a:pt x="4986" y="2551"/>
                  </a:lnTo>
                  <a:cubicBezTo>
                    <a:pt x="4986" y="2673"/>
                    <a:pt x="4951" y="2778"/>
                    <a:pt x="4873" y="2882"/>
                  </a:cubicBezTo>
                  <a:cubicBezTo>
                    <a:pt x="4763" y="3027"/>
                    <a:pt x="4602" y="3092"/>
                    <a:pt x="4441" y="3092"/>
                  </a:cubicBezTo>
                  <a:cubicBezTo>
                    <a:pt x="4155" y="3092"/>
                    <a:pt x="3868" y="2886"/>
                    <a:pt x="3868" y="2551"/>
                  </a:cubicBezTo>
                  <a:lnTo>
                    <a:pt x="3868" y="2166"/>
                  </a:lnTo>
                  <a:cubicBezTo>
                    <a:pt x="3868" y="2140"/>
                    <a:pt x="3877" y="2114"/>
                    <a:pt x="3895" y="2079"/>
                  </a:cubicBezTo>
                  <a:cubicBezTo>
                    <a:pt x="3895" y="2070"/>
                    <a:pt x="3895" y="2070"/>
                    <a:pt x="3903" y="2062"/>
                  </a:cubicBezTo>
                  <a:lnTo>
                    <a:pt x="4165" y="1381"/>
                  </a:lnTo>
                  <a:lnTo>
                    <a:pt x="3502" y="1381"/>
                  </a:lnTo>
                  <a:lnTo>
                    <a:pt x="3502" y="3083"/>
                  </a:lnTo>
                  <a:lnTo>
                    <a:pt x="3764" y="3083"/>
                  </a:lnTo>
                  <a:cubicBezTo>
                    <a:pt x="3860" y="3083"/>
                    <a:pt x="3938" y="3153"/>
                    <a:pt x="3947" y="3249"/>
                  </a:cubicBezTo>
                  <a:cubicBezTo>
                    <a:pt x="3956" y="3354"/>
                    <a:pt x="3868" y="3459"/>
                    <a:pt x="3764" y="3459"/>
                  </a:cubicBezTo>
                  <a:lnTo>
                    <a:pt x="2856" y="3459"/>
                  </a:lnTo>
                  <a:cubicBezTo>
                    <a:pt x="2760" y="3459"/>
                    <a:pt x="2681" y="3389"/>
                    <a:pt x="2672" y="3293"/>
                  </a:cubicBezTo>
                  <a:cubicBezTo>
                    <a:pt x="2655" y="3188"/>
                    <a:pt x="2751" y="3083"/>
                    <a:pt x="2856" y="3083"/>
                  </a:cubicBezTo>
                  <a:lnTo>
                    <a:pt x="3126" y="3083"/>
                  </a:lnTo>
                  <a:lnTo>
                    <a:pt x="3126" y="1381"/>
                  </a:lnTo>
                  <a:lnTo>
                    <a:pt x="2471" y="1381"/>
                  </a:lnTo>
                  <a:lnTo>
                    <a:pt x="2751" y="2097"/>
                  </a:lnTo>
                  <a:cubicBezTo>
                    <a:pt x="2760" y="2114"/>
                    <a:pt x="2760" y="2140"/>
                    <a:pt x="2760" y="2158"/>
                  </a:cubicBezTo>
                  <a:lnTo>
                    <a:pt x="2760" y="2542"/>
                  </a:lnTo>
                  <a:cubicBezTo>
                    <a:pt x="2760" y="2655"/>
                    <a:pt x="2716" y="2778"/>
                    <a:pt x="2637" y="2874"/>
                  </a:cubicBezTo>
                  <a:cubicBezTo>
                    <a:pt x="2529" y="3013"/>
                    <a:pt x="2372" y="3075"/>
                    <a:pt x="2215" y="3075"/>
                  </a:cubicBezTo>
                  <a:cubicBezTo>
                    <a:pt x="1929" y="3075"/>
                    <a:pt x="1642" y="2869"/>
                    <a:pt x="1642" y="2542"/>
                  </a:cubicBezTo>
                  <a:lnTo>
                    <a:pt x="1642" y="2158"/>
                  </a:lnTo>
                  <a:cubicBezTo>
                    <a:pt x="1642" y="2123"/>
                    <a:pt x="1659" y="2105"/>
                    <a:pt x="1668" y="2070"/>
                  </a:cubicBezTo>
                  <a:cubicBezTo>
                    <a:pt x="1668" y="2062"/>
                    <a:pt x="1668" y="2062"/>
                    <a:pt x="1677" y="2044"/>
                  </a:cubicBezTo>
                  <a:lnTo>
                    <a:pt x="2035" y="1119"/>
                  </a:lnTo>
                  <a:cubicBezTo>
                    <a:pt x="2061" y="1057"/>
                    <a:pt x="2113" y="1023"/>
                    <a:pt x="2175" y="1014"/>
                  </a:cubicBezTo>
                  <a:cubicBezTo>
                    <a:pt x="2192" y="1014"/>
                    <a:pt x="2209" y="1005"/>
                    <a:pt x="2218" y="1005"/>
                  </a:cubicBezTo>
                  <a:lnTo>
                    <a:pt x="3126" y="1005"/>
                  </a:lnTo>
                  <a:lnTo>
                    <a:pt x="3126" y="612"/>
                  </a:lnTo>
                  <a:cubicBezTo>
                    <a:pt x="3126" y="507"/>
                    <a:pt x="3196" y="438"/>
                    <a:pt x="3292" y="420"/>
                  </a:cubicBezTo>
                  <a:cubicBezTo>
                    <a:pt x="3297" y="420"/>
                    <a:pt x="3302" y="419"/>
                    <a:pt x="3307" y="419"/>
                  </a:cubicBezTo>
                  <a:close/>
                  <a:moveTo>
                    <a:pt x="184" y="1"/>
                  </a:moveTo>
                  <a:cubicBezTo>
                    <a:pt x="88" y="1"/>
                    <a:pt x="0" y="88"/>
                    <a:pt x="0" y="184"/>
                  </a:cubicBezTo>
                  <a:lnTo>
                    <a:pt x="0" y="3843"/>
                  </a:lnTo>
                  <a:lnTo>
                    <a:pt x="6313" y="3843"/>
                  </a:lnTo>
                  <a:lnTo>
                    <a:pt x="6313" y="176"/>
                  </a:lnTo>
                  <a:cubicBezTo>
                    <a:pt x="6313" y="71"/>
                    <a:pt x="6226" y="1"/>
                    <a:pt x="6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4261399" y="4261100"/>
              <a:ext cx="166915" cy="43613"/>
            </a:xfrm>
            <a:custGeom>
              <a:rect b="b" l="l" r="r" t="t"/>
              <a:pathLst>
                <a:path extrusionOk="0" h="874" w="3345">
                  <a:moveTo>
                    <a:pt x="551" y="1"/>
                  </a:moveTo>
                  <a:lnTo>
                    <a:pt x="551" y="507"/>
                  </a:lnTo>
                  <a:lnTo>
                    <a:pt x="193" y="507"/>
                  </a:lnTo>
                  <a:cubicBezTo>
                    <a:pt x="97" y="507"/>
                    <a:pt x="18" y="568"/>
                    <a:pt x="9" y="673"/>
                  </a:cubicBezTo>
                  <a:cubicBezTo>
                    <a:pt x="1" y="778"/>
                    <a:pt x="88" y="874"/>
                    <a:pt x="193" y="874"/>
                  </a:cubicBezTo>
                  <a:lnTo>
                    <a:pt x="3153" y="874"/>
                  </a:lnTo>
                  <a:cubicBezTo>
                    <a:pt x="3249" y="874"/>
                    <a:pt x="3327" y="813"/>
                    <a:pt x="3336" y="717"/>
                  </a:cubicBezTo>
                  <a:cubicBezTo>
                    <a:pt x="3345" y="603"/>
                    <a:pt x="3258" y="507"/>
                    <a:pt x="3153" y="507"/>
                  </a:cubicBezTo>
                  <a:lnTo>
                    <a:pt x="2777" y="507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62"/>
          <p:cNvGrpSpPr/>
          <p:nvPr/>
        </p:nvGrpSpPr>
        <p:grpSpPr>
          <a:xfrm>
            <a:off x="6985534" y="2396529"/>
            <a:ext cx="1877988" cy="2268297"/>
            <a:chOff x="6985534" y="2396529"/>
            <a:chExt cx="1877988" cy="2268297"/>
          </a:xfrm>
        </p:grpSpPr>
        <p:sp>
          <p:nvSpPr>
            <p:cNvPr id="630" name="Google Shape;630;p62"/>
            <p:cNvSpPr/>
            <p:nvPr/>
          </p:nvSpPr>
          <p:spPr>
            <a:xfrm>
              <a:off x="8518991" y="3148128"/>
              <a:ext cx="250815" cy="262935"/>
            </a:xfrm>
            <a:custGeom>
              <a:rect b="b" l="l" r="r" t="t"/>
              <a:pathLst>
                <a:path extrusionOk="0" h="3406" w="3249">
                  <a:moveTo>
                    <a:pt x="769" y="1"/>
                  </a:moveTo>
                  <a:lnTo>
                    <a:pt x="0" y="2699"/>
                  </a:lnTo>
                  <a:lnTo>
                    <a:pt x="2454" y="3406"/>
                  </a:lnTo>
                  <a:cubicBezTo>
                    <a:pt x="3249" y="629"/>
                    <a:pt x="769" y="1"/>
                    <a:pt x="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2"/>
            <p:cNvSpPr/>
            <p:nvPr/>
          </p:nvSpPr>
          <p:spPr>
            <a:xfrm>
              <a:off x="7177602" y="2916071"/>
              <a:ext cx="1400749" cy="1748755"/>
            </a:xfrm>
            <a:custGeom>
              <a:rect b="b" l="l" r="r" t="t"/>
              <a:pathLst>
                <a:path extrusionOk="0" h="22653" w="18145">
                  <a:moveTo>
                    <a:pt x="7253" y="1"/>
                  </a:moveTo>
                  <a:cubicBezTo>
                    <a:pt x="5239" y="1"/>
                    <a:pt x="4890" y="2116"/>
                    <a:pt x="4890" y="2116"/>
                  </a:cubicBezTo>
                  <a:lnTo>
                    <a:pt x="1" y="19055"/>
                  </a:lnTo>
                  <a:lnTo>
                    <a:pt x="12487" y="22653"/>
                  </a:lnTo>
                  <a:lnTo>
                    <a:pt x="18145" y="3007"/>
                  </a:lnTo>
                  <a:lnTo>
                    <a:pt x="8121" y="116"/>
                  </a:lnTo>
                  <a:cubicBezTo>
                    <a:pt x="7802" y="36"/>
                    <a:pt x="7513" y="1"/>
                    <a:pt x="7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2"/>
            <p:cNvSpPr/>
            <p:nvPr/>
          </p:nvSpPr>
          <p:spPr>
            <a:xfrm>
              <a:off x="6985534" y="4123524"/>
              <a:ext cx="1151324" cy="539997"/>
            </a:xfrm>
            <a:custGeom>
              <a:rect b="b" l="l" r="r" t="t"/>
              <a:pathLst>
                <a:path extrusionOk="0" h="6995" w="14914">
                  <a:moveTo>
                    <a:pt x="803" y="0"/>
                  </a:moveTo>
                  <a:lnTo>
                    <a:pt x="803" y="0"/>
                  </a:lnTo>
                  <a:cubicBezTo>
                    <a:pt x="0" y="2794"/>
                    <a:pt x="2489" y="3406"/>
                    <a:pt x="2489" y="3406"/>
                  </a:cubicBezTo>
                  <a:lnTo>
                    <a:pt x="14914" y="6994"/>
                  </a:lnTo>
                  <a:cubicBezTo>
                    <a:pt x="14564" y="6881"/>
                    <a:pt x="12556" y="6156"/>
                    <a:pt x="13290" y="3598"/>
                  </a:cubicBezTo>
                  <a:lnTo>
                    <a:pt x="3257" y="707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2"/>
            <p:cNvSpPr/>
            <p:nvPr/>
          </p:nvSpPr>
          <p:spPr>
            <a:xfrm>
              <a:off x="7829460" y="3167042"/>
              <a:ext cx="221171" cy="175933"/>
            </a:xfrm>
            <a:custGeom>
              <a:rect b="b" l="l" r="r" t="t"/>
              <a:pathLst>
                <a:path extrusionOk="0" h="2279" w="2865">
                  <a:moveTo>
                    <a:pt x="2305" y="0"/>
                  </a:moveTo>
                  <a:lnTo>
                    <a:pt x="0" y="1275"/>
                  </a:lnTo>
                  <a:lnTo>
                    <a:pt x="646" y="1572"/>
                  </a:lnTo>
                  <a:lnTo>
                    <a:pt x="559" y="2279"/>
                  </a:lnTo>
                  <a:lnTo>
                    <a:pt x="2864" y="1004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2"/>
            <p:cNvSpPr/>
            <p:nvPr/>
          </p:nvSpPr>
          <p:spPr>
            <a:xfrm>
              <a:off x="7987175" y="3183871"/>
              <a:ext cx="175316" cy="219781"/>
            </a:xfrm>
            <a:custGeom>
              <a:rect b="b" l="l" r="r" t="t"/>
              <a:pathLst>
                <a:path extrusionOk="0" h="2847" w="2271">
                  <a:moveTo>
                    <a:pt x="996" y="0"/>
                  </a:moveTo>
                  <a:lnTo>
                    <a:pt x="0" y="542"/>
                  </a:lnTo>
                  <a:lnTo>
                    <a:pt x="1266" y="2847"/>
                  </a:lnTo>
                  <a:lnTo>
                    <a:pt x="1563" y="2201"/>
                  </a:lnTo>
                  <a:lnTo>
                    <a:pt x="2270" y="23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7903570" y="3088145"/>
              <a:ext cx="244793" cy="244098"/>
            </a:xfrm>
            <a:custGeom>
              <a:rect b="b" l="l" r="r" t="t"/>
              <a:pathLst>
                <a:path extrusionOk="0" h="3162" w="3171">
                  <a:moveTo>
                    <a:pt x="1669" y="0"/>
                  </a:moveTo>
                  <a:cubicBezTo>
                    <a:pt x="1559" y="0"/>
                    <a:pt x="1456" y="176"/>
                    <a:pt x="1354" y="201"/>
                  </a:cubicBezTo>
                  <a:cubicBezTo>
                    <a:pt x="1347" y="202"/>
                    <a:pt x="1340" y="203"/>
                    <a:pt x="1333" y="203"/>
                  </a:cubicBezTo>
                  <a:cubicBezTo>
                    <a:pt x="1238" y="203"/>
                    <a:pt x="1119" y="114"/>
                    <a:pt x="1030" y="114"/>
                  </a:cubicBezTo>
                  <a:cubicBezTo>
                    <a:pt x="1015" y="114"/>
                    <a:pt x="1000" y="117"/>
                    <a:pt x="987" y="123"/>
                  </a:cubicBezTo>
                  <a:cubicBezTo>
                    <a:pt x="874" y="166"/>
                    <a:pt x="865" y="376"/>
                    <a:pt x="778" y="437"/>
                  </a:cubicBezTo>
                  <a:cubicBezTo>
                    <a:pt x="682" y="507"/>
                    <a:pt x="481" y="437"/>
                    <a:pt x="402" y="524"/>
                  </a:cubicBezTo>
                  <a:cubicBezTo>
                    <a:pt x="341" y="603"/>
                    <a:pt x="420" y="804"/>
                    <a:pt x="359" y="900"/>
                  </a:cubicBezTo>
                  <a:cubicBezTo>
                    <a:pt x="306" y="996"/>
                    <a:pt x="97" y="1031"/>
                    <a:pt x="70" y="1136"/>
                  </a:cubicBezTo>
                  <a:cubicBezTo>
                    <a:pt x="35" y="1249"/>
                    <a:pt x="201" y="1389"/>
                    <a:pt x="184" y="1502"/>
                  </a:cubicBezTo>
                  <a:cubicBezTo>
                    <a:pt x="175" y="1607"/>
                    <a:pt x="1" y="1729"/>
                    <a:pt x="27" y="1834"/>
                  </a:cubicBezTo>
                  <a:cubicBezTo>
                    <a:pt x="44" y="1948"/>
                    <a:pt x="245" y="2009"/>
                    <a:pt x="289" y="2113"/>
                  </a:cubicBezTo>
                  <a:cubicBezTo>
                    <a:pt x="332" y="2218"/>
                    <a:pt x="228" y="2402"/>
                    <a:pt x="297" y="2489"/>
                  </a:cubicBezTo>
                  <a:cubicBezTo>
                    <a:pt x="350" y="2576"/>
                    <a:pt x="559" y="2550"/>
                    <a:pt x="647" y="2620"/>
                  </a:cubicBezTo>
                  <a:cubicBezTo>
                    <a:pt x="734" y="2699"/>
                    <a:pt x="725" y="2908"/>
                    <a:pt x="821" y="2960"/>
                  </a:cubicBezTo>
                  <a:cubicBezTo>
                    <a:pt x="838" y="2970"/>
                    <a:pt x="858" y="2974"/>
                    <a:pt x="880" y="2974"/>
                  </a:cubicBezTo>
                  <a:cubicBezTo>
                    <a:pt x="961" y="2974"/>
                    <a:pt x="1070" y="2922"/>
                    <a:pt x="1153" y="2922"/>
                  </a:cubicBezTo>
                  <a:cubicBezTo>
                    <a:pt x="1165" y="2922"/>
                    <a:pt x="1177" y="2923"/>
                    <a:pt x="1188" y="2926"/>
                  </a:cubicBezTo>
                  <a:cubicBezTo>
                    <a:pt x="1302" y="2960"/>
                    <a:pt x="1380" y="3144"/>
                    <a:pt x="1485" y="3161"/>
                  </a:cubicBezTo>
                  <a:cubicBezTo>
                    <a:pt x="1488" y="3161"/>
                    <a:pt x="1491" y="3162"/>
                    <a:pt x="1493" y="3162"/>
                  </a:cubicBezTo>
                  <a:cubicBezTo>
                    <a:pt x="1612" y="3162"/>
                    <a:pt x="1706" y="2986"/>
                    <a:pt x="1817" y="2960"/>
                  </a:cubicBezTo>
                  <a:cubicBezTo>
                    <a:pt x="1823" y="2959"/>
                    <a:pt x="1829" y="2959"/>
                    <a:pt x="1836" y="2959"/>
                  </a:cubicBezTo>
                  <a:cubicBezTo>
                    <a:pt x="1926" y="2959"/>
                    <a:pt x="2050" y="3048"/>
                    <a:pt x="2141" y="3048"/>
                  </a:cubicBezTo>
                  <a:cubicBezTo>
                    <a:pt x="2156" y="3048"/>
                    <a:pt x="2170" y="3045"/>
                    <a:pt x="2183" y="3039"/>
                  </a:cubicBezTo>
                  <a:cubicBezTo>
                    <a:pt x="2297" y="2995"/>
                    <a:pt x="2306" y="2786"/>
                    <a:pt x="2393" y="2725"/>
                  </a:cubicBezTo>
                  <a:cubicBezTo>
                    <a:pt x="2489" y="2655"/>
                    <a:pt x="2690" y="2725"/>
                    <a:pt x="2760" y="2637"/>
                  </a:cubicBezTo>
                  <a:cubicBezTo>
                    <a:pt x="2830" y="2559"/>
                    <a:pt x="2751" y="2367"/>
                    <a:pt x="2803" y="2262"/>
                  </a:cubicBezTo>
                  <a:cubicBezTo>
                    <a:pt x="2865" y="2166"/>
                    <a:pt x="3065" y="2131"/>
                    <a:pt x="3100" y="2026"/>
                  </a:cubicBezTo>
                  <a:cubicBezTo>
                    <a:pt x="3135" y="1913"/>
                    <a:pt x="2969" y="1782"/>
                    <a:pt x="2978" y="1668"/>
                  </a:cubicBezTo>
                  <a:cubicBezTo>
                    <a:pt x="2995" y="1555"/>
                    <a:pt x="3170" y="1432"/>
                    <a:pt x="3144" y="1328"/>
                  </a:cubicBezTo>
                  <a:cubicBezTo>
                    <a:pt x="3126" y="1214"/>
                    <a:pt x="2926" y="1153"/>
                    <a:pt x="2882" y="1057"/>
                  </a:cubicBezTo>
                  <a:cubicBezTo>
                    <a:pt x="2838" y="943"/>
                    <a:pt x="2934" y="760"/>
                    <a:pt x="2873" y="673"/>
                  </a:cubicBezTo>
                  <a:cubicBezTo>
                    <a:pt x="2821" y="585"/>
                    <a:pt x="2611" y="620"/>
                    <a:pt x="2524" y="542"/>
                  </a:cubicBezTo>
                  <a:cubicBezTo>
                    <a:pt x="2437" y="463"/>
                    <a:pt x="2445" y="254"/>
                    <a:pt x="2349" y="201"/>
                  </a:cubicBezTo>
                  <a:cubicBezTo>
                    <a:pt x="2333" y="191"/>
                    <a:pt x="2313" y="187"/>
                    <a:pt x="2291" y="187"/>
                  </a:cubicBezTo>
                  <a:cubicBezTo>
                    <a:pt x="2210" y="187"/>
                    <a:pt x="2100" y="240"/>
                    <a:pt x="2012" y="240"/>
                  </a:cubicBezTo>
                  <a:cubicBezTo>
                    <a:pt x="1999" y="240"/>
                    <a:pt x="1986" y="239"/>
                    <a:pt x="1974" y="236"/>
                  </a:cubicBezTo>
                  <a:cubicBezTo>
                    <a:pt x="1869" y="201"/>
                    <a:pt x="1791" y="18"/>
                    <a:pt x="1677" y="0"/>
                  </a:cubicBezTo>
                  <a:cubicBezTo>
                    <a:pt x="1674" y="0"/>
                    <a:pt x="1672" y="0"/>
                    <a:pt x="1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2"/>
            <p:cNvSpPr/>
            <p:nvPr/>
          </p:nvSpPr>
          <p:spPr>
            <a:xfrm>
              <a:off x="7935916" y="3119024"/>
              <a:ext cx="180719" cy="183576"/>
            </a:xfrm>
            <a:custGeom>
              <a:rect b="b" l="l" r="r" t="t"/>
              <a:pathLst>
                <a:path extrusionOk="0" h="2378" w="2341">
                  <a:moveTo>
                    <a:pt x="1217" y="1"/>
                  </a:moveTo>
                  <a:cubicBezTo>
                    <a:pt x="1135" y="1"/>
                    <a:pt x="1061" y="125"/>
                    <a:pt x="987" y="142"/>
                  </a:cubicBezTo>
                  <a:cubicBezTo>
                    <a:pt x="982" y="143"/>
                    <a:pt x="976" y="144"/>
                    <a:pt x="970" y="144"/>
                  </a:cubicBezTo>
                  <a:cubicBezTo>
                    <a:pt x="910" y="144"/>
                    <a:pt x="823" y="82"/>
                    <a:pt x="753" y="82"/>
                  </a:cubicBezTo>
                  <a:cubicBezTo>
                    <a:pt x="740" y="82"/>
                    <a:pt x="728" y="84"/>
                    <a:pt x="717" y="89"/>
                  </a:cubicBezTo>
                  <a:cubicBezTo>
                    <a:pt x="638" y="116"/>
                    <a:pt x="629" y="282"/>
                    <a:pt x="568" y="325"/>
                  </a:cubicBezTo>
                  <a:cubicBezTo>
                    <a:pt x="498" y="369"/>
                    <a:pt x="350" y="325"/>
                    <a:pt x="289" y="395"/>
                  </a:cubicBezTo>
                  <a:cubicBezTo>
                    <a:pt x="236" y="456"/>
                    <a:pt x="306" y="596"/>
                    <a:pt x="263" y="674"/>
                  </a:cubicBezTo>
                  <a:cubicBezTo>
                    <a:pt x="219" y="753"/>
                    <a:pt x="62" y="770"/>
                    <a:pt x="44" y="858"/>
                  </a:cubicBezTo>
                  <a:cubicBezTo>
                    <a:pt x="18" y="945"/>
                    <a:pt x="132" y="1059"/>
                    <a:pt x="132" y="1137"/>
                  </a:cubicBezTo>
                  <a:cubicBezTo>
                    <a:pt x="114" y="1225"/>
                    <a:pt x="1" y="1321"/>
                    <a:pt x="9" y="1399"/>
                  </a:cubicBezTo>
                  <a:cubicBezTo>
                    <a:pt x="18" y="1486"/>
                    <a:pt x="175" y="1530"/>
                    <a:pt x="202" y="1600"/>
                  </a:cubicBezTo>
                  <a:cubicBezTo>
                    <a:pt x="236" y="1679"/>
                    <a:pt x="158" y="1818"/>
                    <a:pt x="202" y="1888"/>
                  </a:cubicBezTo>
                  <a:cubicBezTo>
                    <a:pt x="245" y="1949"/>
                    <a:pt x="402" y="1932"/>
                    <a:pt x="463" y="1984"/>
                  </a:cubicBezTo>
                  <a:cubicBezTo>
                    <a:pt x="533" y="2037"/>
                    <a:pt x="525" y="2194"/>
                    <a:pt x="594" y="2237"/>
                  </a:cubicBezTo>
                  <a:cubicBezTo>
                    <a:pt x="608" y="2243"/>
                    <a:pt x="622" y="2246"/>
                    <a:pt x="638" y="2246"/>
                  </a:cubicBezTo>
                  <a:cubicBezTo>
                    <a:pt x="705" y="2246"/>
                    <a:pt x="789" y="2200"/>
                    <a:pt x="857" y="2200"/>
                  </a:cubicBezTo>
                  <a:cubicBezTo>
                    <a:pt x="866" y="2200"/>
                    <a:pt x="874" y="2201"/>
                    <a:pt x="883" y="2202"/>
                  </a:cubicBezTo>
                  <a:cubicBezTo>
                    <a:pt x="970" y="2229"/>
                    <a:pt x="1031" y="2377"/>
                    <a:pt x="1110" y="2377"/>
                  </a:cubicBezTo>
                  <a:cubicBezTo>
                    <a:pt x="1112" y="2377"/>
                    <a:pt x="1115" y="2377"/>
                    <a:pt x="1117" y="2377"/>
                  </a:cubicBezTo>
                  <a:cubicBezTo>
                    <a:pt x="1202" y="2377"/>
                    <a:pt x="1278" y="2246"/>
                    <a:pt x="1354" y="2237"/>
                  </a:cubicBezTo>
                  <a:cubicBezTo>
                    <a:pt x="1361" y="2235"/>
                    <a:pt x="1369" y="2233"/>
                    <a:pt x="1378" y="2233"/>
                  </a:cubicBezTo>
                  <a:cubicBezTo>
                    <a:pt x="1438" y="2233"/>
                    <a:pt x="1523" y="2297"/>
                    <a:pt x="1591" y="2297"/>
                  </a:cubicBezTo>
                  <a:cubicBezTo>
                    <a:pt x="1603" y="2297"/>
                    <a:pt x="1614" y="2295"/>
                    <a:pt x="1625" y="2290"/>
                  </a:cubicBezTo>
                  <a:cubicBezTo>
                    <a:pt x="1703" y="2255"/>
                    <a:pt x="1712" y="2098"/>
                    <a:pt x="1773" y="2054"/>
                  </a:cubicBezTo>
                  <a:cubicBezTo>
                    <a:pt x="1843" y="2010"/>
                    <a:pt x="1991" y="2054"/>
                    <a:pt x="2053" y="1984"/>
                  </a:cubicBezTo>
                  <a:cubicBezTo>
                    <a:pt x="2105" y="1923"/>
                    <a:pt x="2035" y="1775"/>
                    <a:pt x="2079" y="1705"/>
                  </a:cubicBezTo>
                  <a:cubicBezTo>
                    <a:pt x="2122" y="1626"/>
                    <a:pt x="2280" y="1600"/>
                    <a:pt x="2297" y="1513"/>
                  </a:cubicBezTo>
                  <a:cubicBezTo>
                    <a:pt x="2323" y="1434"/>
                    <a:pt x="2201" y="1329"/>
                    <a:pt x="2210" y="1242"/>
                  </a:cubicBezTo>
                  <a:cubicBezTo>
                    <a:pt x="2227" y="1155"/>
                    <a:pt x="2341" y="1059"/>
                    <a:pt x="2332" y="980"/>
                  </a:cubicBezTo>
                  <a:cubicBezTo>
                    <a:pt x="2323" y="893"/>
                    <a:pt x="2166" y="849"/>
                    <a:pt x="2140" y="770"/>
                  </a:cubicBezTo>
                  <a:cubicBezTo>
                    <a:pt x="2105" y="701"/>
                    <a:pt x="2184" y="552"/>
                    <a:pt x="2140" y="491"/>
                  </a:cubicBezTo>
                  <a:cubicBezTo>
                    <a:pt x="2096" y="421"/>
                    <a:pt x="1939" y="447"/>
                    <a:pt x="1878" y="395"/>
                  </a:cubicBezTo>
                  <a:cubicBezTo>
                    <a:pt x="1808" y="334"/>
                    <a:pt x="1817" y="185"/>
                    <a:pt x="1747" y="142"/>
                  </a:cubicBezTo>
                  <a:cubicBezTo>
                    <a:pt x="1734" y="136"/>
                    <a:pt x="1719" y="133"/>
                    <a:pt x="1704" y="133"/>
                  </a:cubicBezTo>
                  <a:cubicBezTo>
                    <a:pt x="1636" y="133"/>
                    <a:pt x="1553" y="179"/>
                    <a:pt x="1484" y="179"/>
                  </a:cubicBezTo>
                  <a:cubicBezTo>
                    <a:pt x="1475" y="179"/>
                    <a:pt x="1467" y="178"/>
                    <a:pt x="1459" y="177"/>
                  </a:cubicBezTo>
                  <a:cubicBezTo>
                    <a:pt x="1372" y="151"/>
                    <a:pt x="1310" y="2"/>
                    <a:pt x="1232" y="2"/>
                  </a:cubicBezTo>
                  <a:cubicBezTo>
                    <a:pt x="1227" y="1"/>
                    <a:pt x="1222" y="1"/>
                    <a:pt x="1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2"/>
            <p:cNvSpPr/>
            <p:nvPr/>
          </p:nvSpPr>
          <p:spPr>
            <a:xfrm>
              <a:off x="7549001" y="3383350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6" y="1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7520051" y="3483785"/>
              <a:ext cx="804244" cy="240779"/>
            </a:xfrm>
            <a:custGeom>
              <a:rect b="b" l="l" r="r" t="t"/>
              <a:pathLst>
                <a:path extrusionOk="0" h="3119" w="10418">
                  <a:moveTo>
                    <a:pt x="35" y="1"/>
                  </a:moveTo>
                  <a:lnTo>
                    <a:pt x="0" y="132"/>
                  </a:lnTo>
                  <a:lnTo>
                    <a:pt x="10382" y="3118"/>
                  </a:lnTo>
                  <a:lnTo>
                    <a:pt x="10417" y="299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7491720" y="3583601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0"/>
                  </a:moveTo>
                  <a:lnTo>
                    <a:pt x="1" y="131"/>
                  </a:lnTo>
                  <a:lnTo>
                    <a:pt x="10382" y="3126"/>
                  </a:lnTo>
                  <a:lnTo>
                    <a:pt x="10417" y="299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2"/>
            <p:cNvSpPr/>
            <p:nvPr/>
          </p:nvSpPr>
          <p:spPr>
            <a:xfrm>
              <a:off x="7462771" y="3684036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2"/>
                  </a:lnTo>
                  <a:lnTo>
                    <a:pt x="10382" y="3117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2"/>
            <p:cNvSpPr/>
            <p:nvPr/>
          </p:nvSpPr>
          <p:spPr>
            <a:xfrm>
              <a:off x="7433050" y="3783776"/>
              <a:ext cx="804938" cy="240702"/>
            </a:xfrm>
            <a:custGeom>
              <a:rect b="b" l="l" r="r" t="t"/>
              <a:pathLst>
                <a:path extrusionOk="0" h="3118" w="10427">
                  <a:moveTo>
                    <a:pt x="45" y="0"/>
                  </a:moveTo>
                  <a:lnTo>
                    <a:pt x="1" y="123"/>
                  </a:lnTo>
                  <a:lnTo>
                    <a:pt x="10383" y="3118"/>
                  </a:lnTo>
                  <a:lnTo>
                    <a:pt x="10426" y="299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7404795" y="3884210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0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2"/>
            <p:cNvSpPr/>
            <p:nvPr/>
          </p:nvSpPr>
          <p:spPr>
            <a:xfrm>
              <a:off x="7375769" y="3983950"/>
              <a:ext cx="804244" cy="241397"/>
            </a:xfrm>
            <a:custGeom>
              <a:rect b="b" l="l" r="r" t="t"/>
              <a:pathLst>
                <a:path extrusionOk="0" h="3127" w="10418">
                  <a:moveTo>
                    <a:pt x="36" y="1"/>
                  </a:moveTo>
                  <a:lnTo>
                    <a:pt x="1" y="132"/>
                  </a:lnTo>
                  <a:lnTo>
                    <a:pt x="10383" y="3127"/>
                  </a:lnTo>
                  <a:lnTo>
                    <a:pt x="10418" y="299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2"/>
            <p:cNvSpPr/>
            <p:nvPr/>
          </p:nvSpPr>
          <p:spPr>
            <a:xfrm>
              <a:off x="7347514" y="4084384"/>
              <a:ext cx="804166" cy="240702"/>
            </a:xfrm>
            <a:custGeom>
              <a:rect b="b" l="l" r="r" t="t"/>
              <a:pathLst>
                <a:path extrusionOk="0" h="3118" w="10417">
                  <a:moveTo>
                    <a:pt x="35" y="1"/>
                  </a:moveTo>
                  <a:lnTo>
                    <a:pt x="0" y="123"/>
                  </a:lnTo>
                  <a:lnTo>
                    <a:pt x="10382" y="3118"/>
                  </a:lnTo>
                  <a:lnTo>
                    <a:pt x="10417" y="298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8024925" y="2712655"/>
              <a:ext cx="838596" cy="939108"/>
            </a:xfrm>
            <a:custGeom>
              <a:rect b="b" l="l" r="r" t="t"/>
              <a:pathLst>
                <a:path extrusionOk="0" h="12165" w="10863">
                  <a:moveTo>
                    <a:pt x="1738" y="1"/>
                  </a:moveTo>
                  <a:lnTo>
                    <a:pt x="0" y="1494"/>
                  </a:lnTo>
                  <a:lnTo>
                    <a:pt x="9815" y="12164"/>
                  </a:lnTo>
                  <a:lnTo>
                    <a:pt x="10862" y="11256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2"/>
            <p:cNvSpPr/>
            <p:nvPr/>
          </p:nvSpPr>
          <p:spPr>
            <a:xfrm>
              <a:off x="7939313" y="2605504"/>
              <a:ext cx="219781" cy="222560"/>
            </a:xfrm>
            <a:custGeom>
              <a:rect b="b" l="l" r="r" t="t"/>
              <a:pathLst>
                <a:path extrusionOk="0" h="2883" w="2847">
                  <a:moveTo>
                    <a:pt x="1048" y="1"/>
                  </a:moveTo>
                  <a:lnTo>
                    <a:pt x="0" y="909"/>
                  </a:lnTo>
                  <a:lnTo>
                    <a:pt x="1109" y="2882"/>
                  </a:lnTo>
                  <a:lnTo>
                    <a:pt x="2847" y="1389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2"/>
            <p:cNvSpPr/>
            <p:nvPr/>
          </p:nvSpPr>
          <p:spPr>
            <a:xfrm>
              <a:off x="7766081" y="2396529"/>
              <a:ext cx="254211" cy="279146"/>
            </a:xfrm>
            <a:custGeom>
              <a:rect b="b" l="l" r="r" t="t"/>
              <a:pathLst>
                <a:path extrusionOk="0" h="3616" w="3293">
                  <a:moveTo>
                    <a:pt x="175" y="1"/>
                  </a:moveTo>
                  <a:lnTo>
                    <a:pt x="1816" y="1887"/>
                  </a:lnTo>
                  <a:lnTo>
                    <a:pt x="1642" y="2044"/>
                  </a:lnTo>
                  <a:lnTo>
                    <a:pt x="0" y="158"/>
                  </a:lnTo>
                  <a:lnTo>
                    <a:pt x="0" y="158"/>
                  </a:lnTo>
                  <a:cubicBezTo>
                    <a:pt x="341" y="3135"/>
                    <a:pt x="2227" y="3616"/>
                    <a:pt x="2227" y="3616"/>
                  </a:cubicBezTo>
                  <a:lnTo>
                    <a:pt x="2751" y="3170"/>
                  </a:lnTo>
                  <a:lnTo>
                    <a:pt x="3275" y="2716"/>
                  </a:lnTo>
                  <a:cubicBezTo>
                    <a:pt x="3292" y="2708"/>
                    <a:pt x="3083" y="769"/>
                    <a:pt x="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2"/>
          <p:cNvSpPr/>
          <p:nvPr/>
        </p:nvSpPr>
        <p:spPr>
          <a:xfrm>
            <a:off x="6579705" y="2349361"/>
            <a:ext cx="77583" cy="93100"/>
          </a:xfrm>
          <a:custGeom>
            <a:rect b="b" l="l" r="r" t="t"/>
            <a:pathLst>
              <a:path extrusionOk="0" h="1206" w="1005">
                <a:moveTo>
                  <a:pt x="507" y="1"/>
                </a:moveTo>
                <a:lnTo>
                  <a:pt x="333" y="411"/>
                </a:lnTo>
                <a:lnTo>
                  <a:pt x="1" y="603"/>
                </a:lnTo>
                <a:lnTo>
                  <a:pt x="333" y="804"/>
                </a:lnTo>
                <a:lnTo>
                  <a:pt x="507" y="1206"/>
                </a:lnTo>
                <a:lnTo>
                  <a:pt x="691" y="804"/>
                </a:lnTo>
                <a:lnTo>
                  <a:pt x="1005" y="603"/>
                </a:lnTo>
                <a:lnTo>
                  <a:pt x="691" y="411"/>
                </a:lnTo>
                <a:lnTo>
                  <a:pt x="5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2"/>
          <p:cNvSpPr/>
          <p:nvPr/>
        </p:nvSpPr>
        <p:spPr>
          <a:xfrm>
            <a:off x="7468097" y="2477433"/>
            <a:ext cx="137643" cy="162501"/>
          </a:xfrm>
          <a:custGeom>
            <a:rect b="b" l="l" r="r" t="t"/>
            <a:pathLst>
              <a:path extrusionOk="0" h="2105" w="1783">
                <a:moveTo>
                  <a:pt x="892" y="1"/>
                </a:moveTo>
                <a:lnTo>
                  <a:pt x="577" y="699"/>
                </a:lnTo>
                <a:lnTo>
                  <a:pt x="1" y="1048"/>
                </a:lnTo>
                <a:lnTo>
                  <a:pt x="577" y="1398"/>
                </a:lnTo>
                <a:lnTo>
                  <a:pt x="892" y="2105"/>
                </a:lnTo>
                <a:lnTo>
                  <a:pt x="1215" y="1398"/>
                </a:lnTo>
                <a:lnTo>
                  <a:pt x="1782" y="1048"/>
                </a:lnTo>
                <a:lnTo>
                  <a:pt x="1215" y="699"/>
                </a:lnTo>
                <a:lnTo>
                  <a:pt x="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2"/>
          <p:cNvSpPr/>
          <p:nvPr/>
        </p:nvSpPr>
        <p:spPr>
          <a:xfrm>
            <a:off x="7167139" y="1913455"/>
            <a:ext cx="169294" cy="201640"/>
          </a:xfrm>
          <a:custGeom>
            <a:rect b="b" l="l" r="r" t="t"/>
            <a:pathLst>
              <a:path extrusionOk="0" h="2612" w="2193">
                <a:moveTo>
                  <a:pt x="1092" y="1"/>
                </a:moveTo>
                <a:lnTo>
                  <a:pt x="708" y="874"/>
                </a:lnTo>
                <a:lnTo>
                  <a:pt x="1" y="1302"/>
                </a:lnTo>
                <a:lnTo>
                  <a:pt x="708" y="1738"/>
                </a:lnTo>
                <a:lnTo>
                  <a:pt x="1092" y="2611"/>
                </a:lnTo>
                <a:lnTo>
                  <a:pt x="1485" y="1738"/>
                </a:lnTo>
                <a:lnTo>
                  <a:pt x="2192" y="1302"/>
                </a:lnTo>
                <a:lnTo>
                  <a:pt x="1485" y="874"/>
                </a:lnTo>
                <a:lnTo>
                  <a:pt x="1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2"/>
          <p:cNvSpPr/>
          <p:nvPr/>
        </p:nvSpPr>
        <p:spPr>
          <a:xfrm>
            <a:off x="7213345" y="2827293"/>
            <a:ext cx="76889" cy="91711"/>
          </a:xfrm>
          <a:custGeom>
            <a:rect b="b" l="l" r="r" t="t"/>
            <a:pathLst>
              <a:path extrusionOk="0" h="1188" w="996">
                <a:moveTo>
                  <a:pt x="498" y="0"/>
                </a:moveTo>
                <a:lnTo>
                  <a:pt x="324" y="393"/>
                </a:lnTo>
                <a:lnTo>
                  <a:pt x="0" y="594"/>
                </a:lnTo>
                <a:lnTo>
                  <a:pt x="324" y="795"/>
                </a:lnTo>
                <a:lnTo>
                  <a:pt x="498" y="1188"/>
                </a:lnTo>
                <a:lnTo>
                  <a:pt x="682" y="795"/>
                </a:lnTo>
                <a:lnTo>
                  <a:pt x="996" y="594"/>
                </a:lnTo>
                <a:lnTo>
                  <a:pt x="682" y="393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2"/>
          <p:cNvSpPr/>
          <p:nvPr/>
        </p:nvSpPr>
        <p:spPr>
          <a:xfrm>
            <a:off x="8047853" y="2156598"/>
            <a:ext cx="77583" cy="91711"/>
          </a:xfrm>
          <a:custGeom>
            <a:rect b="b" l="l" r="r" t="t"/>
            <a:pathLst>
              <a:path extrusionOk="0" h="1188" w="1005">
                <a:moveTo>
                  <a:pt x="498" y="0"/>
                </a:moveTo>
                <a:lnTo>
                  <a:pt x="323" y="402"/>
                </a:lnTo>
                <a:lnTo>
                  <a:pt x="0" y="603"/>
                </a:lnTo>
                <a:lnTo>
                  <a:pt x="323" y="795"/>
                </a:lnTo>
                <a:lnTo>
                  <a:pt x="498" y="1188"/>
                </a:lnTo>
                <a:lnTo>
                  <a:pt x="672" y="795"/>
                </a:lnTo>
                <a:lnTo>
                  <a:pt x="1004" y="603"/>
                </a:lnTo>
                <a:lnTo>
                  <a:pt x="672" y="402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2"/>
          <p:cNvSpPr/>
          <p:nvPr/>
        </p:nvSpPr>
        <p:spPr>
          <a:xfrm>
            <a:off x="7697298" y="1816850"/>
            <a:ext cx="77583" cy="92405"/>
          </a:xfrm>
          <a:custGeom>
            <a:rect b="b" l="l" r="r" t="t"/>
            <a:pathLst>
              <a:path extrusionOk="0" h="1197" w="1005">
                <a:moveTo>
                  <a:pt x="498" y="1"/>
                </a:moveTo>
                <a:lnTo>
                  <a:pt x="324" y="394"/>
                </a:lnTo>
                <a:lnTo>
                  <a:pt x="1" y="603"/>
                </a:lnTo>
                <a:lnTo>
                  <a:pt x="324" y="804"/>
                </a:lnTo>
                <a:lnTo>
                  <a:pt x="498" y="1197"/>
                </a:lnTo>
                <a:lnTo>
                  <a:pt x="691" y="804"/>
                </a:lnTo>
                <a:lnTo>
                  <a:pt x="1005" y="603"/>
                </a:lnTo>
                <a:lnTo>
                  <a:pt x="691" y="394"/>
                </a:lnTo>
                <a:lnTo>
                  <a:pt x="4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2"/>
          <p:cNvSpPr/>
          <p:nvPr/>
        </p:nvSpPr>
        <p:spPr>
          <a:xfrm>
            <a:off x="2344496" y="24367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2"/>
          <p:cNvSpPr/>
          <p:nvPr/>
        </p:nvSpPr>
        <p:spPr>
          <a:xfrm>
            <a:off x="1747646" y="172260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2"/>
          <p:cNvSpPr/>
          <p:nvPr/>
        </p:nvSpPr>
        <p:spPr>
          <a:xfrm>
            <a:off x="2347083" y="14287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2"/>
          <p:cNvSpPr/>
          <p:nvPr/>
        </p:nvSpPr>
        <p:spPr>
          <a:xfrm>
            <a:off x="1752158" y="372283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2"/>
          <p:cNvSpPr/>
          <p:nvPr/>
        </p:nvSpPr>
        <p:spPr>
          <a:xfrm>
            <a:off x="2351596" y="342900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2"/>
          <p:cNvSpPr txBox="1"/>
          <p:nvPr>
            <p:ph type="title"/>
          </p:nvPr>
        </p:nvSpPr>
        <p:spPr>
          <a:xfrm>
            <a:off x="990800" y="4363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DRAFT -종합 프로젝트 기획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60" name="Google Shape;660;p62"/>
          <p:cNvSpPr/>
          <p:nvPr/>
        </p:nvSpPr>
        <p:spPr>
          <a:xfrm>
            <a:off x="1622474" y="653102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2"/>
          <p:cNvSpPr/>
          <p:nvPr/>
        </p:nvSpPr>
        <p:spPr>
          <a:xfrm>
            <a:off x="7917566" y="61901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2"/>
          <p:cNvSpPr/>
          <p:nvPr/>
        </p:nvSpPr>
        <p:spPr>
          <a:xfrm>
            <a:off x="8369654" y="708788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2"/>
          <p:cNvSpPr/>
          <p:nvPr/>
        </p:nvSpPr>
        <p:spPr>
          <a:xfrm>
            <a:off x="7010991" y="8623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2"/>
          <p:cNvSpPr/>
          <p:nvPr/>
        </p:nvSpPr>
        <p:spPr>
          <a:xfrm>
            <a:off x="1164763" y="487925"/>
            <a:ext cx="865800" cy="48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2"/>
          <p:cNvSpPr txBox="1"/>
          <p:nvPr>
            <p:ph idx="4294967295" type="title"/>
          </p:nvPr>
        </p:nvSpPr>
        <p:spPr>
          <a:xfrm>
            <a:off x="1382575" y="564425"/>
            <a:ext cx="430200" cy="3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3"/>
          <p:cNvSpPr/>
          <p:nvPr/>
        </p:nvSpPr>
        <p:spPr>
          <a:xfrm>
            <a:off x="3810294" y="1405851"/>
            <a:ext cx="1653900" cy="930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3"/>
          <p:cNvSpPr txBox="1"/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672" name="Google Shape;672;p63"/>
          <p:cNvSpPr txBox="1"/>
          <p:nvPr>
            <p:ph idx="2" type="title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73" name="Google Shape;673;p63"/>
          <p:cNvSpPr txBox="1"/>
          <p:nvPr>
            <p:ph idx="1" type="subTitle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업무분담 및 진행과정 </a:t>
            </a:r>
            <a:r>
              <a:rPr b="1" lang="en"/>
              <a:t>(With GPT4)</a:t>
            </a:r>
            <a:endParaRPr b="1"/>
          </a:p>
        </p:txBody>
      </p:sp>
      <p:sp>
        <p:nvSpPr>
          <p:cNvPr id="674" name="Google Shape;674;p63"/>
          <p:cNvSpPr/>
          <p:nvPr/>
        </p:nvSpPr>
        <p:spPr>
          <a:xfrm>
            <a:off x="5269771" y="1513701"/>
            <a:ext cx="229551" cy="273877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3"/>
          <p:cNvSpPr/>
          <p:nvPr/>
        </p:nvSpPr>
        <p:spPr>
          <a:xfrm>
            <a:off x="3555324" y="100382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3"/>
          <p:cNvSpPr/>
          <p:nvPr/>
        </p:nvSpPr>
        <p:spPr>
          <a:xfrm>
            <a:off x="6947966" y="2007267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3"/>
          <p:cNvSpPr/>
          <p:nvPr/>
        </p:nvSpPr>
        <p:spPr>
          <a:xfrm>
            <a:off x="7517554" y="1243413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3"/>
          <p:cNvSpPr/>
          <p:nvPr/>
        </p:nvSpPr>
        <p:spPr>
          <a:xfrm>
            <a:off x="1121453" y="1189107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3"/>
          <p:cNvSpPr/>
          <p:nvPr/>
        </p:nvSpPr>
        <p:spPr>
          <a:xfrm>
            <a:off x="2299726" y="1597073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3"/>
          <p:cNvSpPr/>
          <p:nvPr/>
        </p:nvSpPr>
        <p:spPr>
          <a:xfrm>
            <a:off x="1344363" y="190426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3"/>
          <p:cNvSpPr/>
          <p:nvPr/>
        </p:nvSpPr>
        <p:spPr>
          <a:xfrm>
            <a:off x="5086788" y="54951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312" y="2853"/>
                </a:lnTo>
                <a:lnTo>
                  <a:pt x="1" y="4251"/>
                </a:lnTo>
                <a:lnTo>
                  <a:pt x="2312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3" y="4251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3"/>
          <p:cNvSpPr/>
          <p:nvPr/>
        </p:nvSpPr>
        <p:spPr>
          <a:xfrm>
            <a:off x="6394566" y="792882"/>
            <a:ext cx="89827" cy="107135"/>
          </a:xfrm>
          <a:custGeom>
            <a:rect b="b" l="l" r="r" t="t"/>
            <a:pathLst>
              <a:path extrusionOk="0" h="3881" w="3254">
                <a:moveTo>
                  <a:pt x="1598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8"/>
                </a:lnTo>
                <a:lnTo>
                  <a:pt x="1598" y="3881"/>
                </a:lnTo>
                <a:lnTo>
                  <a:pt x="2197" y="2568"/>
                </a:lnTo>
                <a:lnTo>
                  <a:pt x="3253" y="1912"/>
                </a:lnTo>
                <a:lnTo>
                  <a:pt x="2197" y="1285"/>
                </a:lnTo>
                <a:lnTo>
                  <a:pt x="1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3"/>
          <p:cNvSpPr/>
          <p:nvPr/>
        </p:nvSpPr>
        <p:spPr>
          <a:xfrm>
            <a:off x="5855826" y="1371787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3"/>
          <p:cNvSpPr/>
          <p:nvPr/>
        </p:nvSpPr>
        <p:spPr>
          <a:xfrm>
            <a:off x="4416833" y="2269695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3"/>
          <p:cNvSpPr/>
          <p:nvPr/>
        </p:nvSpPr>
        <p:spPr>
          <a:xfrm>
            <a:off x="2999407" y="2108023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"/>
          <p:cNvSpPr txBox="1"/>
          <p:nvPr>
            <p:ph type="title"/>
          </p:nvPr>
        </p:nvSpPr>
        <p:spPr>
          <a:xfrm>
            <a:off x="3082725" y="492300"/>
            <a:ext cx="21639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맡은 역할</a:t>
            </a:r>
            <a:endParaRPr/>
          </a:p>
        </p:txBody>
      </p:sp>
      <p:graphicFrame>
        <p:nvGraphicFramePr>
          <p:cNvPr id="691" name="Google Shape;691;p64"/>
          <p:cNvGraphicFramePr/>
          <p:nvPr/>
        </p:nvGraphicFramePr>
        <p:xfrm>
          <a:off x="1512613" y="134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{206B73BC-FDFE-472F-9D47-F720C416BA6A}</a:tableStyleId>
              </a:tblPr>
              <a:tblGrid>
                <a:gridCol w="1055525"/>
                <a:gridCol w="1840075"/>
                <a:gridCol w="1447800"/>
                <a:gridCol w="1447800"/>
                <a:gridCol w="1099325"/>
              </a:tblGrid>
              <a:tr h="4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강동완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판례검토, API질문 서식 &amp; 응답 내용정리, </a:t>
                      </a:r>
                      <a:endParaRPr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최종 Word 파일 작성, Email 발송, PPT 작성</a:t>
                      </a:r>
                      <a:endParaRPr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유해린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판결문 원문 데이터 전처리, Word파일 서식작성 및 생성, </a:t>
                      </a:r>
                      <a:endParaRPr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email 통합, PPT 제작, 발표</a:t>
                      </a:r>
                      <a:endParaRPr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김현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API응답 내용 항목별 분류, 사건번호 &amp; 분류기준확인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박민우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45720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사건번호 한글부호 해석표 작성, 사건번호 스크래핑 자동화</a:t>
                      </a:r>
                      <a:endParaRPr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6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유동재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IDEA 초안 제공,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사건번호 기준 데이터분석 및 시각화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판례검토,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판례 원문 데이터 스크래핑,</a:t>
                      </a:r>
                      <a:endParaRPr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조원창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(조장)</a:t>
                      </a:r>
                      <a:endParaRPr b="1" sz="1700">
                        <a:solidFill>
                          <a:schemeClr val="accent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Zen Kaku Gothic New"/>
                          <a:ea typeface="Zen Kaku Gothic New"/>
                          <a:cs typeface="Zen Kaku Gothic New"/>
                          <a:sym typeface="Zen Kaku Gothic New"/>
                        </a:rPr>
                        <a:t>DB연동 및 테이블 디자인, DB상 데이터 로직구현, 판례 원문의 구성 항목 별 분류, GPT API요청, API응답 내용정리, 소스취합, 작업단계 기획</a:t>
                      </a:r>
                      <a:endParaRPr>
                        <a:solidFill>
                          <a:schemeClr val="dk1"/>
                        </a:solidFill>
                        <a:latin typeface="Zen Kaku Gothic New"/>
                        <a:ea typeface="Zen Kaku Gothic New"/>
                        <a:cs typeface="Zen Kaku Gothic New"/>
                        <a:sym typeface="Zen Kaku Gothic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92" name="Google Shape;692;p64"/>
          <p:cNvSpPr/>
          <p:nvPr/>
        </p:nvSpPr>
        <p:spPr>
          <a:xfrm>
            <a:off x="7986049" y="677790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4"/>
          <p:cNvSpPr/>
          <p:nvPr/>
        </p:nvSpPr>
        <p:spPr>
          <a:xfrm>
            <a:off x="8298029" y="4413451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4"/>
          <p:cNvSpPr/>
          <p:nvPr/>
        </p:nvSpPr>
        <p:spPr>
          <a:xfrm>
            <a:off x="474353" y="3346069"/>
            <a:ext cx="197735" cy="235526"/>
          </a:xfrm>
          <a:custGeom>
            <a:rect b="b" l="l" r="r" t="t"/>
            <a:pathLst>
              <a:path extrusionOk="0" h="8532" w="7163">
                <a:moveTo>
                  <a:pt x="3567" y="0"/>
                </a:moveTo>
                <a:lnTo>
                  <a:pt x="2283" y="2853"/>
                </a:lnTo>
                <a:lnTo>
                  <a:pt x="1" y="4280"/>
                </a:lnTo>
                <a:lnTo>
                  <a:pt x="2283" y="5678"/>
                </a:lnTo>
                <a:lnTo>
                  <a:pt x="3567" y="8531"/>
                </a:lnTo>
                <a:lnTo>
                  <a:pt x="4851" y="5678"/>
                </a:lnTo>
                <a:lnTo>
                  <a:pt x="7162" y="4280"/>
                </a:lnTo>
                <a:lnTo>
                  <a:pt x="4851" y="2853"/>
                </a:lnTo>
                <a:lnTo>
                  <a:pt x="3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4"/>
          <p:cNvSpPr/>
          <p:nvPr/>
        </p:nvSpPr>
        <p:spPr>
          <a:xfrm>
            <a:off x="7847751" y="943998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4"/>
          <p:cNvSpPr/>
          <p:nvPr/>
        </p:nvSpPr>
        <p:spPr>
          <a:xfrm>
            <a:off x="8191488" y="944007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4"/>
          <p:cNvSpPr/>
          <p:nvPr/>
        </p:nvSpPr>
        <p:spPr>
          <a:xfrm>
            <a:off x="672787" y="1549700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4"/>
          <p:cNvSpPr/>
          <p:nvPr/>
        </p:nvSpPr>
        <p:spPr>
          <a:xfrm>
            <a:off x="672787" y="2066779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"/>
          <p:cNvSpPr/>
          <p:nvPr/>
        </p:nvSpPr>
        <p:spPr>
          <a:xfrm>
            <a:off x="672787" y="2583858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4"/>
          <p:cNvSpPr/>
          <p:nvPr/>
        </p:nvSpPr>
        <p:spPr>
          <a:xfrm>
            <a:off x="672787" y="3100938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4"/>
          <p:cNvSpPr/>
          <p:nvPr/>
        </p:nvSpPr>
        <p:spPr>
          <a:xfrm>
            <a:off x="672787" y="3664492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4"/>
          <p:cNvSpPr/>
          <p:nvPr/>
        </p:nvSpPr>
        <p:spPr>
          <a:xfrm>
            <a:off x="672787" y="4191763"/>
            <a:ext cx="665400" cy="37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64"/>
          <p:cNvGrpSpPr/>
          <p:nvPr/>
        </p:nvGrpSpPr>
        <p:grpSpPr>
          <a:xfrm>
            <a:off x="905138" y="2122948"/>
            <a:ext cx="197761" cy="247576"/>
            <a:chOff x="4491041" y="1569273"/>
            <a:chExt cx="250997" cy="314222"/>
          </a:xfrm>
        </p:grpSpPr>
        <p:sp>
          <p:nvSpPr>
            <p:cNvPr id="704" name="Google Shape;704;p64"/>
            <p:cNvSpPr/>
            <p:nvPr/>
          </p:nvSpPr>
          <p:spPr>
            <a:xfrm>
              <a:off x="4491491" y="1828955"/>
              <a:ext cx="250548" cy="54541"/>
            </a:xfrm>
            <a:custGeom>
              <a:rect b="b" l="l" r="r" t="t"/>
              <a:pathLst>
                <a:path extrusionOk="0" h="1093" w="5021">
                  <a:moveTo>
                    <a:pt x="594" y="1"/>
                  </a:moveTo>
                  <a:cubicBezTo>
                    <a:pt x="437" y="1"/>
                    <a:pt x="288" y="53"/>
                    <a:pt x="175" y="149"/>
                  </a:cubicBezTo>
                  <a:cubicBezTo>
                    <a:pt x="70" y="263"/>
                    <a:pt x="0" y="394"/>
                    <a:pt x="0" y="542"/>
                  </a:cubicBezTo>
                  <a:cubicBezTo>
                    <a:pt x="0" y="699"/>
                    <a:pt x="70" y="839"/>
                    <a:pt x="175" y="935"/>
                  </a:cubicBezTo>
                  <a:cubicBezTo>
                    <a:pt x="288" y="1040"/>
                    <a:pt x="437" y="1092"/>
                    <a:pt x="594" y="1092"/>
                  </a:cubicBezTo>
                  <a:lnTo>
                    <a:pt x="4811" y="1092"/>
                  </a:lnTo>
                  <a:cubicBezTo>
                    <a:pt x="4872" y="1092"/>
                    <a:pt x="4925" y="1066"/>
                    <a:pt x="4968" y="1022"/>
                  </a:cubicBezTo>
                  <a:cubicBezTo>
                    <a:pt x="5021" y="953"/>
                    <a:pt x="5021" y="848"/>
                    <a:pt x="4960" y="787"/>
                  </a:cubicBezTo>
                  <a:cubicBezTo>
                    <a:pt x="4846" y="699"/>
                    <a:pt x="4802" y="621"/>
                    <a:pt x="4802" y="551"/>
                  </a:cubicBezTo>
                  <a:cubicBezTo>
                    <a:pt x="4802" y="490"/>
                    <a:pt x="4846" y="411"/>
                    <a:pt x="4951" y="306"/>
                  </a:cubicBezTo>
                  <a:cubicBezTo>
                    <a:pt x="4986" y="254"/>
                    <a:pt x="5012" y="176"/>
                    <a:pt x="4977" y="106"/>
                  </a:cubicBezTo>
                  <a:cubicBezTo>
                    <a:pt x="4951" y="45"/>
                    <a:pt x="4881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4555962" y="1676908"/>
              <a:ext cx="9631" cy="13124"/>
            </a:xfrm>
            <a:custGeom>
              <a:rect b="b" l="l" r="r" t="t"/>
              <a:pathLst>
                <a:path extrusionOk="0" h="263" w="193">
                  <a:moveTo>
                    <a:pt x="96" y="1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4666641" y="1676908"/>
              <a:ext cx="9631" cy="13124"/>
            </a:xfrm>
            <a:custGeom>
              <a:rect b="b" l="l" r="r" t="t"/>
              <a:pathLst>
                <a:path extrusionOk="0" h="263" w="193">
                  <a:moveTo>
                    <a:pt x="96" y="1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4551172" y="1708695"/>
              <a:ext cx="18313" cy="18363"/>
            </a:xfrm>
            <a:custGeom>
              <a:rect b="b" l="l" r="r" t="t"/>
              <a:pathLst>
                <a:path extrusionOk="0" h="368" w="367">
                  <a:moveTo>
                    <a:pt x="0" y="1"/>
                  </a:moveTo>
                  <a:lnTo>
                    <a:pt x="0" y="193"/>
                  </a:lnTo>
                  <a:cubicBezTo>
                    <a:pt x="0" y="289"/>
                    <a:pt x="70" y="368"/>
                    <a:pt x="175" y="368"/>
                  </a:cubicBezTo>
                  <a:lnTo>
                    <a:pt x="192" y="368"/>
                  </a:lnTo>
                  <a:cubicBezTo>
                    <a:pt x="288" y="368"/>
                    <a:pt x="367" y="289"/>
                    <a:pt x="367" y="193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4661402" y="1708695"/>
              <a:ext cx="18762" cy="18363"/>
            </a:xfrm>
            <a:custGeom>
              <a:rect b="b" l="l" r="r" t="t"/>
              <a:pathLst>
                <a:path extrusionOk="0" h="368" w="376">
                  <a:moveTo>
                    <a:pt x="0" y="1"/>
                  </a:moveTo>
                  <a:lnTo>
                    <a:pt x="0" y="193"/>
                  </a:lnTo>
                  <a:cubicBezTo>
                    <a:pt x="18" y="289"/>
                    <a:pt x="88" y="368"/>
                    <a:pt x="175" y="368"/>
                  </a:cubicBezTo>
                  <a:lnTo>
                    <a:pt x="201" y="368"/>
                  </a:lnTo>
                  <a:cubicBezTo>
                    <a:pt x="297" y="368"/>
                    <a:pt x="376" y="289"/>
                    <a:pt x="376" y="193"/>
                  </a:cubicBez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4491041" y="1569273"/>
              <a:ext cx="249700" cy="251047"/>
            </a:xfrm>
            <a:custGeom>
              <a:rect b="b" l="l" r="r" t="t"/>
              <a:pathLst>
                <a:path extrusionOk="0" h="5031" w="5004">
                  <a:moveTo>
                    <a:pt x="2478" y="856"/>
                  </a:moveTo>
                  <a:cubicBezTo>
                    <a:pt x="2585" y="856"/>
                    <a:pt x="2672" y="940"/>
                    <a:pt x="2672" y="1049"/>
                  </a:cubicBezTo>
                  <a:lnTo>
                    <a:pt x="2672" y="1450"/>
                  </a:lnTo>
                  <a:lnTo>
                    <a:pt x="3633" y="1450"/>
                  </a:lnTo>
                  <a:cubicBezTo>
                    <a:pt x="3702" y="1459"/>
                    <a:pt x="3755" y="1503"/>
                    <a:pt x="3772" y="1573"/>
                  </a:cubicBezTo>
                  <a:lnTo>
                    <a:pt x="4139" y="2533"/>
                  </a:lnTo>
                  <a:cubicBezTo>
                    <a:pt x="4148" y="2550"/>
                    <a:pt x="4148" y="2577"/>
                    <a:pt x="4148" y="2594"/>
                  </a:cubicBezTo>
                  <a:lnTo>
                    <a:pt x="4148" y="2987"/>
                  </a:lnTo>
                  <a:lnTo>
                    <a:pt x="4157" y="2987"/>
                  </a:lnTo>
                  <a:cubicBezTo>
                    <a:pt x="4157" y="3109"/>
                    <a:pt x="4130" y="3214"/>
                    <a:pt x="4052" y="3319"/>
                  </a:cubicBezTo>
                  <a:cubicBezTo>
                    <a:pt x="3942" y="3463"/>
                    <a:pt x="3781" y="3529"/>
                    <a:pt x="3620" y="3529"/>
                  </a:cubicBezTo>
                  <a:cubicBezTo>
                    <a:pt x="3334" y="3529"/>
                    <a:pt x="3048" y="3322"/>
                    <a:pt x="3048" y="2987"/>
                  </a:cubicBezTo>
                  <a:lnTo>
                    <a:pt x="3048" y="2603"/>
                  </a:lnTo>
                  <a:cubicBezTo>
                    <a:pt x="3048" y="2577"/>
                    <a:pt x="3056" y="2550"/>
                    <a:pt x="3065" y="2516"/>
                  </a:cubicBezTo>
                  <a:cubicBezTo>
                    <a:pt x="3065" y="2507"/>
                    <a:pt x="3065" y="2507"/>
                    <a:pt x="3083" y="2498"/>
                  </a:cubicBezTo>
                  <a:lnTo>
                    <a:pt x="3344" y="1817"/>
                  </a:lnTo>
                  <a:lnTo>
                    <a:pt x="2672" y="1817"/>
                  </a:lnTo>
                  <a:lnTo>
                    <a:pt x="2672" y="3773"/>
                  </a:lnTo>
                  <a:lnTo>
                    <a:pt x="2934" y="3773"/>
                  </a:lnTo>
                  <a:cubicBezTo>
                    <a:pt x="3030" y="3773"/>
                    <a:pt x="3109" y="3843"/>
                    <a:pt x="3126" y="3939"/>
                  </a:cubicBezTo>
                  <a:cubicBezTo>
                    <a:pt x="3135" y="4044"/>
                    <a:pt x="3048" y="4148"/>
                    <a:pt x="2934" y="4148"/>
                  </a:cubicBezTo>
                  <a:lnTo>
                    <a:pt x="2035" y="4148"/>
                  </a:lnTo>
                  <a:cubicBezTo>
                    <a:pt x="1930" y="4148"/>
                    <a:pt x="1860" y="4079"/>
                    <a:pt x="1843" y="3982"/>
                  </a:cubicBezTo>
                  <a:cubicBezTo>
                    <a:pt x="1834" y="3869"/>
                    <a:pt x="1921" y="3773"/>
                    <a:pt x="2035" y="3773"/>
                  </a:cubicBezTo>
                  <a:lnTo>
                    <a:pt x="2305" y="3773"/>
                  </a:lnTo>
                  <a:lnTo>
                    <a:pt x="2305" y="1817"/>
                  </a:lnTo>
                  <a:lnTo>
                    <a:pt x="1651" y="1817"/>
                  </a:lnTo>
                  <a:lnTo>
                    <a:pt x="1921" y="2533"/>
                  </a:lnTo>
                  <a:cubicBezTo>
                    <a:pt x="1930" y="2550"/>
                    <a:pt x="1930" y="2577"/>
                    <a:pt x="1930" y="2594"/>
                  </a:cubicBezTo>
                  <a:lnTo>
                    <a:pt x="1930" y="2978"/>
                  </a:lnTo>
                  <a:cubicBezTo>
                    <a:pt x="1930" y="3101"/>
                    <a:pt x="1886" y="3214"/>
                    <a:pt x="1816" y="3319"/>
                  </a:cubicBezTo>
                  <a:cubicBezTo>
                    <a:pt x="1708" y="3458"/>
                    <a:pt x="1552" y="3520"/>
                    <a:pt x="1396" y="3520"/>
                  </a:cubicBezTo>
                  <a:cubicBezTo>
                    <a:pt x="1109" y="3520"/>
                    <a:pt x="821" y="3311"/>
                    <a:pt x="821" y="2978"/>
                  </a:cubicBezTo>
                  <a:lnTo>
                    <a:pt x="821" y="2594"/>
                  </a:lnTo>
                  <a:cubicBezTo>
                    <a:pt x="821" y="2559"/>
                    <a:pt x="830" y="2542"/>
                    <a:pt x="839" y="2507"/>
                  </a:cubicBezTo>
                  <a:cubicBezTo>
                    <a:pt x="839" y="2498"/>
                    <a:pt x="839" y="2498"/>
                    <a:pt x="856" y="2489"/>
                  </a:cubicBezTo>
                  <a:lnTo>
                    <a:pt x="1214" y="1555"/>
                  </a:lnTo>
                  <a:cubicBezTo>
                    <a:pt x="1231" y="1494"/>
                    <a:pt x="1293" y="1459"/>
                    <a:pt x="1354" y="1450"/>
                  </a:cubicBezTo>
                  <a:cubicBezTo>
                    <a:pt x="1362" y="1450"/>
                    <a:pt x="1389" y="1442"/>
                    <a:pt x="1397" y="1442"/>
                  </a:cubicBezTo>
                  <a:lnTo>
                    <a:pt x="2305" y="1442"/>
                  </a:lnTo>
                  <a:lnTo>
                    <a:pt x="2305" y="1049"/>
                  </a:lnTo>
                  <a:cubicBezTo>
                    <a:pt x="2305" y="944"/>
                    <a:pt x="2367" y="874"/>
                    <a:pt x="2463" y="857"/>
                  </a:cubicBezTo>
                  <a:cubicBezTo>
                    <a:pt x="2468" y="856"/>
                    <a:pt x="2473" y="856"/>
                    <a:pt x="2478" y="856"/>
                  </a:cubicBezTo>
                  <a:close/>
                  <a:moveTo>
                    <a:pt x="559" y="1"/>
                  </a:moveTo>
                  <a:cubicBezTo>
                    <a:pt x="254" y="1"/>
                    <a:pt x="0" y="245"/>
                    <a:pt x="0" y="551"/>
                  </a:cubicBezTo>
                  <a:lnTo>
                    <a:pt x="0" y="5030"/>
                  </a:lnTo>
                  <a:cubicBezTo>
                    <a:pt x="166" y="4908"/>
                    <a:pt x="376" y="4829"/>
                    <a:pt x="594" y="4829"/>
                  </a:cubicBezTo>
                  <a:lnTo>
                    <a:pt x="4811" y="4829"/>
                  </a:lnTo>
                  <a:cubicBezTo>
                    <a:pt x="4881" y="4829"/>
                    <a:pt x="4942" y="4847"/>
                    <a:pt x="5003" y="4864"/>
                  </a:cubicBezTo>
                  <a:lnTo>
                    <a:pt x="5003" y="184"/>
                  </a:lnTo>
                  <a:cubicBezTo>
                    <a:pt x="4995" y="88"/>
                    <a:pt x="4925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64"/>
          <p:cNvGrpSpPr/>
          <p:nvPr/>
        </p:nvGrpSpPr>
        <p:grpSpPr>
          <a:xfrm>
            <a:off x="868993" y="2623324"/>
            <a:ext cx="284864" cy="284175"/>
            <a:chOff x="4772081" y="1567976"/>
            <a:chExt cx="315919" cy="315120"/>
          </a:xfrm>
        </p:grpSpPr>
        <p:sp>
          <p:nvSpPr>
            <p:cNvPr id="711" name="Google Shape;711;p64"/>
            <p:cNvSpPr/>
            <p:nvPr/>
          </p:nvSpPr>
          <p:spPr>
            <a:xfrm>
              <a:off x="4822630" y="1666429"/>
              <a:ext cx="37076" cy="37126"/>
            </a:xfrm>
            <a:custGeom>
              <a:rect b="b" l="l" r="r" t="t"/>
              <a:pathLst>
                <a:path extrusionOk="0" h="744" w="743">
                  <a:moveTo>
                    <a:pt x="375" y="1"/>
                  </a:moveTo>
                  <a:cubicBezTo>
                    <a:pt x="166" y="1"/>
                    <a:pt x="0" y="167"/>
                    <a:pt x="0" y="376"/>
                  </a:cubicBezTo>
                  <a:cubicBezTo>
                    <a:pt x="0" y="586"/>
                    <a:pt x="175" y="743"/>
                    <a:pt x="375" y="743"/>
                  </a:cubicBezTo>
                  <a:cubicBezTo>
                    <a:pt x="576" y="743"/>
                    <a:pt x="742" y="586"/>
                    <a:pt x="742" y="376"/>
                  </a:cubicBezTo>
                  <a:cubicBezTo>
                    <a:pt x="742" y="167"/>
                    <a:pt x="576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4830864" y="1618525"/>
              <a:ext cx="37126" cy="37076"/>
            </a:xfrm>
            <a:custGeom>
              <a:rect b="b" l="l" r="r" t="t"/>
              <a:pathLst>
                <a:path extrusionOk="0" h="743" w="744">
                  <a:moveTo>
                    <a:pt x="376" y="1"/>
                  </a:moveTo>
                  <a:cubicBezTo>
                    <a:pt x="167" y="1"/>
                    <a:pt x="1" y="166"/>
                    <a:pt x="1" y="376"/>
                  </a:cubicBezTo>
                  <a:cubicBezTo>
                    <a:pt x="1" y="586"/>
                    <a:pt x="167" y="743"/>
                    <a:pt x="376" y="743"/>
                  </a:cubicBezTo>
                  <a:cubicBezTo>
                    <a:pt x="577" y="743"/>
                    <a:pt x="743" y="586"/>
                    <a:pt x="743" y="376"/>
                  </a:cubicBezTo>
                  <a:cubicBezTo>
                    <a:pt x="743" y="166"/>
                    <a:pt x="577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4863549" y="1581499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0"/>
                  </a:moveTo>
                  <a:cubicBezTo>
                    <a:pt x="167" y="0"/>
                    <a:pt x="1" y="166"/>
                    <a:pt x="1" y="376"/>
                  </a:cubicBezTo>
                  <a:cubicBezTo>
                    <a:pt x="1" y="585"/>
                    <a:pt x="167" y="743"/>
                    <a:pt x="376" y="743"/>
                  </a:cubicBezTo>
                  <a:cubicBezTo>
                    <a:pt x="577" y="743"/>
                    <a:pt x="743" y="585"/>
                    <a:pt x="743" y="376"/>
                  </a:cubicBezTo>
                  <a:cubicBezTo>
                    <a:pt x="743" y="175"/>
                    <a:pt x="56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4910605" y="1567976"/>
              <a:ext cx="36676" cy="37076"/>
            </a:xfrm>
            <a:custGeom>
              <a:rect b="b" l="l" r="r" t="t"/>
              <a:pathLst>
                <a:path extrusionOk="0" h="743" w="735">
                  <a:moveTo>
                    <a:pt x="368" y="1"/>
                  </a:moveTo>
                  <a:cubicBezTo>
                    <a:pt x="158" y="1"/>
                    <a:pt x="1" y="167"/>
                    <a:pt x="1" y="376"/>
                  </a:cubicBezTo>
                  <a:cubicBezTo>
                    <a:pt x="1" y="577"/>
                    <a:pt x="158" y="743"/>
                    <a:pt x="368" y="743"/>
                  </a:cubicBezTo>
                  <a:cubicBezTo>
                    <a:pt x="577" y="743"/>
                    <a:pt x="734" y="577"/>
                    <a:pt x="734" y="376"/>
                  </a:cubicBezTo>
                  <a:cubicBezTo>
                    <a:pt x="734" y="167"/>
                    <a:pt x="577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4957262" y="1581499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76" y="0"/>
                  </a:moveTo>
                  <a:cubicBezTo>
                    <a:pt x="166" y="0"/>
                    <a:pt x="0" y="166"/>
                    <a:pt x="0" y="376"/>
                  </a:cubicBezTo>
                  <a:cubicBezTo>
                    <a:pt x="0" y="585"/>
                    <a:pt x="166" y="743"/>
                    <a:pt x="376" y="743"/>
                  </a:cubicBezTo>
                  <a:cubicBezTo>
                    <a:pt x="576" y="743"/>
                    <a:pt x="742" y="585"/>
                    <a:pt x="742" y="376"/>
                  </a:cubicBezTo>
                  <a:cubicBezTo>
                    <a:pt x="742" y="175"/>
                    <a:pt x="576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4989497" y="1618525"/>
              <a:ext cx="37076" cy="37076"/>
            </a:xfrm>
            <a:custGeom>
              <a:rect b="b" l="l" r="r" t="t"/>
              <a:pathLst>
                <a:path extrusionOk="0" h="743" w="743">
                  <a:moveTo>
                    <a:pt x="367" y="1"/>
                  </a:moveTo>
                  <a:cubicBezTo>
                    <a:pt x="166" y="1"/>
                    <a:pt x="0" y="166"/>
                    <a:pt x="0" y="376"/>
                  </a:cubicBezTo>
                  <a:cubicBezTo>
                    <a:pt x="0" y="586"/>
                    <a:pt x="166" y="743"/>
                    <a:pt x="367" y="743"/>
                  </a:cubicBezTo>
                  <a:cubicBezTo>
                    <a:pt x="576" y="743"/>
                    <a:pt x="742" y="586"/>
                    <a:pt x="742" y="376"/>
                  </a:cubicBezTo>
                  <a:cubicBezTo>
                    <a:pt x="742" y="166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4998180" y="1666429"/>
              <a:ext cx="37076" cy="37126"/>
            </a:xfrm>
            <a:custGeom>
              <a:rect b="b" l="l" r="r" t="t"/>
              <a:pathLst>
                <a:path extrusionOk="0" h="744" w="743">
                  <a:moveTo>
                    <a:pt x="368" y="1"/>
                  </a:moveTo>
                  <a:cubicBezTo>
                    <a:pt x="167" y="1"/>
                    <a:pt x="1" y="167"/>
                    <a:pt x="1" y="376"/>
                  </a:cubicBezTo>
                  <a:cubicBezTo>
                    <a:pt x="1" y="586"/>
                    <a:pt x="167" y="743"/>
                    <a:pt x="368" y="743"/>
                  </a:cubicBezTo>
                  <a:cubicBezTo>
                    <a:pt x="577" y="743"/>
                    <a:pt x="743" y="586"/>
                    <a:pt x="743" y="376"/>
                  </a:cubicBezTo>
                  <a:cubicBezTo>
                    <a:pt x="743" y="167"/>
                    <a:pt x="577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4772081" y="1720471"/>
              <a:ext cx="141217" cy="162624"/>
            </a:xfrm>
            <a:custGeom>
              <a:rect b="b" l="l" r="r" t="t"/>
              <a:pathLst>
                <a:path extrusionOk="0" h="3259" w="2830">
                  <a:moveTo>
                    <a:pt x="1388" y="813"/>
                  </a:moveTo>
                  <a:cubicBezTo>
                    <a:pt x="1956" y="813"/>
                    <a:pt x="2419" y="1276"/>
                    <a:pt x="2419" y="1843"/>
                  </a:cubicBezTo>
                  <a:cubicBezTo>
                    <a:pt x="2419" y="2411"/>
                    <a:pt x="1965" y="2882"/>
                    <a:pt x="1388" y="2882"/>
                  </a:cubicBezTo>
                  <a:cubicBezTo>
                    <a:pt x="821" y="2882"/>
                    <a:pt x="349" y="2411"/>
                    <a:pt x="349" y="1843"/>
                  </a:cubicBezTo>
                  <a:cubicBezTo>
                    <a:pt x="349" y="1276"/>
                    <a:pt x="821" y="813"/>
                    <a:pt x="1388" y="813"/>
                  </a:cubicBezTo>
                  <a:close/>
                  <a:moveTo>
                    <a:pt x="1406" y="1"/>
                  </a:moveTo>
                  <a:cubicBezTo>
                    <a:pt x="1109" y="1"/>
                    <a:pt x="795" y="79"/>
                    <a:pt x="445" y="228"/>
                  </a:cubicBezTo>
                  <a:cubicBezTo>
                    <a:pt x="245" y="315"/>
                    <a:pt x="122" y="516"/>
                    <a:pt x="122" y="743"/>
                  </a:cubicBezTo>
                  <a:lnTo>
                    <a:pt x="122" y="1302"/>
                  </a:lnTo>
                  <a:cubicBezTo>
                    <a:pt x="44" y="1476"/>
                    <a:pt x="0" y="1686"/>
                    <a:pt x="9" y="1887"/>
                  </a:cubicBezTo>
                  <a:cubicBezTo>
                    <a:pt x="35" y="2629"/>
                    <a:pt x="620" y="3231"/>
                    <a:pt x="1362" y="3258"/>
                  </a:cubicBezTo>
                  <a:cubicBezTo>
                    <a:pt x="1378" y="3258"/>
                    <a:pt x="1394" y="3258"/>
                    <a:pt x="1410" y="3258"/>
                  </a:cubicBezTo>
                  <a:cubicBezTo>
                    <a:pt x="2192" y="3258"/>
                    <a:pt x="2829" y="2630"/>
                    <a:pt x="2829" y="1843"/>
                  </a:cubicBezTo>
                  <a:cubicBezTo>
                    <a:pt x="2829" y="1651"/>
                    <a:pt x="2786" y="1468"/>
                    <a:pt x="2716" y="1302"/>
                  </a:cubicBezTo>
                  <a:lnTo>
                    <a:pt x="2716" y="743"/>
                  </a:lnTo>
                  <a:lnTo>
                    <a:pt x="2698" y="743"/>
                  </a:lnTo>
                  <a:cubicBezTo>
                    <a:pt x="2698" y="525"/>
                    <a:pt x="2567" y="333"/>
                    <a:pt x="2366" y="228"/>
                  </a:cubicBezTo>
                  <a:cubicBezTo>
                    <a:pt x="2017" y="79"/>
                    <a:pt x="170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4946782" y="1720471"/>
              <a:ext cx="141217" cy="162624"/>
            </a:xfrm>
            <a:custGeom>
              <a:rect b="b" l="l" r="r" t="t"/>
              <a:pathLst>
                <a:path extrusionOk="0" h="3259" w="2830">
                  <a:moveTo>
                    <a:pt x="1389" y="813"/>
                  </a:moveTo>
                  <a:cubicBezTo>
                    <a:pt x="1956" y="813"/>
                    <a:pt x="2428" y="1276"/>
                    <a:pt x="2428" y="1843"/>
                  </a:cubicBezTo>
                  <a:cubicBezTo>
                    <a:pt x="2428" y="2411"/>
                    <a:pt x="1965" y="2882"/>
                    <a:pt x="1389" y="2882"/>
                  </a:cubicBezTo>
                  <a:cubicBezTo>
                    <a:pt x="821" y="2882"/>
                    <a:pt x="350" y="2411"/>
                    <a:pt x="350" y="1843"/>
                  </a:cubicBezTo>
                  <a:cubicBezTo>
                    <a:pt x="350" y="1276"/>
                    <a:pt x="821" y="813"/>
                    <a:pt x="1389" y="813"/>
                  </a:cubicBezTo>
                  <a:close/>
                  <a:moveTo>
                    <a:pt x="1415" y="1"/>
                  </a:moveTo>
                  <a:cubicBezTo>
                    <a:pt x="1118" y="1"/>
                    <a:pt x="804" y="79"/>
                    <a:pt x="455" y="228"/>
                  </a:cubicBezTo>
                  <a:cubicBezTo>
                    <a:pt x="245" y="315"/>
                    <a:pt x="123" y="516"/>
                    <a:pt x="123" y="743"/>
                  </a:cubicBezTo>
                  <a:lnTo>
                    <a:pt x="123" y="1302"/>
                  </a:lnTo>
                  <a:cubicBezTo>
                    <a:pt x="44" y="1476"/>
                    <a:pt x="0" y="1686"/>
                    <a:pt x="18" y="1887"/>
                  </a:cubicBezTo>
                  <a:cubicBezTo>
                    <a:pt x="35" y="2629"/>
                    <a:pt x="629" y="3231"/>
                    <a:pt x="1371" y="3258"/>
                  </a:cubicBezTo>
                  <a:cubicBezTo>
                    <a:pt x="1387" y="3258"/>
                    <a:pt x="1403" y="3258"/>
                    <a:pt x="1419" y="3258"/>
                  </a:cubicBezTo>
                  <a:cubicBezTo>
                    <a:pt x="2192" y="3258"/>
                    <a:pt x="2830" y="2630"/>
                    <a:pt x="2830" y="1843"/>
                  </a:cubicBezTo>
                  <a:cubicBezTo>
                    <a:pt x="2812" y="1651"/>
                    <a:pt x="2768" y="1468"/>
                    <a:pt x="2699" y="1302"/>
                  </a:cubicBezTo>
                  <a:lnTo>
                    <a:pt x="2699" y="743"/>
                  </a:lnTo>
                  <a:cubicBezTo>
                    <a:pt x="2699" y="525"/>
                    <a:pt x="2568" y="333"/>
                    <a:pt x="2375" y="228"/>
                  </a:cubicBezTo>
                  <a:cubicBezTo>
                    <a:pt x="2026" y="79"/>
                    <a:pt x="1703" y="1"/>
                    <a:pt x="1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64"/>
          <p:cNvGrpSpPr/>
          <p:nvPr/>
        </p:nvGrpSpPr>
        <p:grpSpPr>
          <a:xfrm>
            <a:off x="856910" y="1604373"/>
            <a:ext cx="297162" cy="244207"/>
            <a:chOff x="5987914" y="1888589"/>
            <a:chExt cx="279498" cy="229691"/>
          </a:xfrm>
        </p:grpSpPr>
        <p:sp>
          <p:nvSpPr>
            <p:cNvPr id="721" name="Google Shape;721;p64"/>
            <p:cNvSpPr/>
            <p:nvPr/>
          </p:nvSpPr>
          <p:spPr>
            <a:xfrm>
              <a:off x="6026687" y="2039151"/>
              <a:ext cx="201952" cy="79128"/>
            </a:xfrm>
            <a:custGeom>
              <a:rect b="b" l="l" r="r" t="t"/>
              <a:pathLst>
                <a:path extrusionOk="0" h="1800" w="4594">
                  <a:moveTo>
                    <a:pt x="1" y="1"/>
                  </a:moveTo>
                  <a:cubicBezTo>
                    <a:pt x="105" y="472"/>
                    <a:pt x="367" y="891"/>
                    <a:pt x="743" y="1223"/>
                  </a:cubicBezTo>
                  <a:cubicBezTo>
                    <a:pt x="1171" y="1590"/>
                    <a:pt x="1721" y="1799"/>
                    <a:pt x="2306" y="1799"/>
                  </a:cubicBezTo>
                  <a:cubicBezTo>
                    <a:pt x="2882" y="1799"/>
                    <a:pt x="3441" y="1590"/>
                    <a:pt x="3860" y="1223"/>
                  </a:cubicBezTo>
                  <a:cubicBezTo>
                    <a:pt x="4235" y="891"/>
                    <a:pt x="4497" y="463"/>
                    <a:pt x="4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4"/>
            <p:cNvSpPr/>
            <p:nvPr/>
          </p:nvSpPr>
          <p:spPr>
            <a:xfrm>
              <a:off x="6013631" y="2006533"/>
              <a:ext cx="228460" cy="16177"/>
            </a:xfrm>
            <a:custGeom>
              <a:rect b="b" l="l" r="r" t="t"/>
              <a:pathLst>
                <a:path extrusionOk="0" h="368" w="5197">
                  <a:moveTo>
                    <a:pt x="1" y="0"/>
                  </a:moveTo>
                  <a:lnTo>
                    <a:pt x="1" y="367"/>
                  </a:lnTo>
                  <a:lnTo>
                    <a:pt x="5196" y="367"/>
                  </a:lnTo>
                  <a:lnTo>
                    <a:pt x="5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4"/>
            <p:cNvSpPr/>
            <p:nvPr/>
          </p:nvSpPr>
          <p:spPr>
            <a:xfrm>
              <a:off x="6118431" y="1928241"/>
              <a:ext cx="19254" cy="25365"/>
            </a:xfrm>
            <a:custGeom>
              <a:rect b="b" l="l" r="r" t="t"/>
              <a:pathLst>
                <a:path extrusionOk="0" h="577" w="438">
                  <a:moveTo>
                    <a:pt x="219" y="0"/>
                  </a:moveTo>
                  <a:lnTo>
                    <a:pt x="1" y="96"/>
                  </a:lnTo>
                  <a:lnTo>
                    <a:pt x="1" y="306"/>
                  </a:lnTo>
                  <a:cubicBezTo>
                    <a:pt x="1" y="376"/>
                    <a:pt x="9" y="428"/>
                    <a:pt x="44" y="445"/>
                  </a:cubicBezTo>
                  <a:lnTo>
                    <a:pt x="219" y="576"/>
                  </a:lnTo>
                  <a:lnTo>
                    <a:pt x="393" y="445"/>
                  </a:lnTo>
                  <a:cubicBezTo>
                    <a:pt x="420" y="428"/>
                    <a:pt x="437" y="384"/>
                    <a:pt x="437" y="306"/>
                  </a:cubicBezTo>
                  <a:lnTo>
                    <a:pt x="437" y="9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4"/>
            <p:cNvSpPr/>
            <p:nvPr/>
          </p:nvSpPr>
          <p:spPr>
            <a:xfrm>
              <a:off x="5987914" y="1888589"/>
              <a:ext cx="279498" cy="102251"/>
            </a:xfrm>
            <a:custGeom>
              <a:rect b="b" l="l" r="r" t="t"/>
              <a:pathLst>
                <a:path extrusionOk="0" h="2326" w="6358">
                  <a:moveTo>
                    <a:pt x="3183" y="525"/>
                  </a:moveTo>
                  <a:cubicBezTo>
                    <a:pt x="3210" y="525"/>
                    <a:pt x="3236" y="531"/>
                    <a:pt x="3258" y="544"/>
                  </a:cubicBezTo>
                  <a:lnTo>
                    <a:pt x="3668" y="728"/>
                  </a:lnTo>
                  <a:cubicBezTo>
                    <a:pt x="3729" y="762"/>
                    <a:pt x="3773" y="824"/>
                    <a:pt x="3773" y="893"/>
                  </a:cubicBezTo>
                  <a:lnTo>
                    <a:pt x="3773" y="1217"/>
                  </a:lnTo>
                  <a:cubicBezTo>
                    <a:pt x="3773" y="1461"/>
                    <a:pt x="3668" y="1592"/>
                    <a:pt x="3581" y="1653"/>
                  </a:cubicBezTo>
                  <a:lnTo>
                    <a:pt x="3293" y="1871"/>
                  </a:lnTo>
                  <a:cubicBezTo>
                    <a:pt x="3258" y="1898"/>
                    <a:pt x="3214" y="1906"/>
                    <a:pt x="3188" y="1906"/>
                  </a:cubicBezTo>
                  <a:cubicBezTo>
                    <a:pt x="3144" y="1906"/>
                    <a:pt x="3109" y="1898"/>
                    <a:pt x="3074" y="1871"/>
                  </a:cubicBezTo>
                  <a:lnTo>
                    <a:pt x="2795" y="1653"/>
                  </a:lnTo>
                  <a:cubicBezTo>
                    <a:pt x="2708" y="1592"/>
                    <a:pt x="2594" y="1461"/>
                    <a:pt x="2594" y="1217"/>
                  </a:cubicBezTo>
                  <a:lnTo>
                    <a:pt x="2594" y="893"/>
                  </a:lnTo>
                  <a:cubicBezTo>
                    <a:pt x="2594" y="815"/>
                    <a:pt x="2638" y="754"/>
                    <a:pt x="2708" y="728"/>
                  </a:cubicBezTo>
                  <a:lnTo>
                    <a:pt x="3109" y="544"/>
                  </a:lnTo>
                  <a:cubicBezTo>
                    <a:pt x="3131" y="531"/>
                    <a:pt x="3157" y="525"/>
                    <a:pt x="3183" y="525"/>
                  </a:cubicBezTo>
                  <a:close/>
                  <a:moveTo>
                    <a:pt x="3179" y="1"/>
                  </a:moveTo>
                  <a:cubicBezTo>
                    <a:pt x="2961" y="1"/>
                    <a:pt x="2743" y="51"/>
                    <a:pt x="2533" y="151"/>
                  </a:cubicBezTo>
                  <a:lnTo>
                    <a:pt x="280" y="1208"/>
                  </a:lnTo>
                  <a:cubicBezTo>
                    <a:pt x="149" y="1278"/>
                    <a:pt x="62" y="1382"/>
                    <a:pt x="27" y="1522"/>
                  </a:cubicBezTo>
                  <a:cubicBezTo>
                    <a:pt x="1" y="1671"/>
                    <a:pt x="44" y="1810"/>
                    <a:pt x="141" y="1906"/>
                  </a:cubicBezTo>
                  <a:lnTo>
                    <a:pt x="333" y="2325"/>
                  </a:lnTo>
                  <a:cubicBezTo>
                    <a:pt x="350" y="2325"/>
                    <a:pt x="368" y="2308"/>
                    <a:pt x="394" y="2308"/>
                  </a:cubicBezTo>
                  <a:lnTo>
                    <a:pt x="5964" y="2308"/>
                  </a:lnTo>
                  <a:cubicBezTo>
                    <a:pt x="5991" y="2308"/>
                    <a:pt x="5999" y="2308"/>
                    <a:pt x="6026" y="2325"/>
                  </a:cubicBezTo>
                  <a:lnTo>
                    <a:pt x="6218" y="1906"/>
                  </a:lnTo>
                  <a:cubicBezTo>
                    <a:pt x="6331" y="1802"/>
                    <a:pt x="6357" y="1671"/>
                    <a:pt x="6331" y="1522"/>
                  </a:cubicBezTo>
                  <a:cubicBezTo>
                    <a:pt x="6296" y="1382"/>
                    <a:pt x="6209" y="1278"/>
                    <a:pt x="6078" y="1208"/>
                  </a:cubicBezTo>
                  <a:lnTo>
                    <a:pt x="3825" y="151"/>
                  </a:lnTo>
                  <a:cubicBezTo>
                    <a:pt x="3616" y="51"/>
                    <a:pt x="3397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4"/>
          <p:cNvGrpSpPr/>
          <p:nvPr/>
        </p:nvGrpSpPr>
        <p:grpSpPr>
          <a:xfrm>
            <a:off x="869314" y="3140843"/>
            <a:ext cx="269417" cy="294283"/>
            <a:chOff x="3573871" y="2049015"/>
            <a:chExt cx="287624" cy="314170"/>
          </a:xfrm>
        </p:grpSpPr>
        <p:sp>
          <p:nvSpPr>
            <p:cNvPr id="726" name="Google Shape;726;p64"/>
            <p:cNvSpPr/>
            <p:nvPr/>
          </p:nvSpPr>
          <p:spPr>
            <a:xfrm>
              <a:off x="3675817" y="2168377"/>
              <a:ext cx="85030" cy="80688"/>
            </a:xfrm>
            <a:custGeom>
              <a:rect b="b" l="l" r="r" t="t"/>
              <a:pathLst>
                <a:path extrusionOk="0" h="1617" w="1704">
                  <a:moveTo>
                    <a:pt x="839" y="1"/>
                  </a:moveTo>
                  <a:lnTo>
                    <a:pt x="603" y="420"/>
                  </a:lnTo>
                  <a:cubicBezTo>
                    <a:pt x="577" y="464"/>
                    <a:pt x="524" y="499"/>
                    <a:pt x="481" y="507"/>
                  </a:cubicBezTo>
                  <a:lnTo>
                    <a:pt x="1" y="612"/>
                  </a:lnTo>
                  <a:lnTo>
                    <a:pt x="341" y="970"/>
                  </a:lnTo>
                  <a:cubicBezTo>
                    <a:pt x="367" y="1014"/>
                    <a:pt x="393" y="1066"/>
                    <a:pt x="385" y="1118"/>
                  </a:cubicBezTo>
                  <a:lnTo>
                    <a:pt x="324" y="1616"/>
                  </a:lnTo>
                  <a:lnTo>
                    <a:pt x="778" y="1407"/>
                  </a:lnTo>
                  <a:cubicBezTo>
                    <a:pt x="804" y="1394"/>
                    <a:pt x="830" y="1387"/>
                    <a:pt x="855" y="1387"/>
                  </a:cubicBezTo>
                  <a:cubicBezTo>
                    <a:pt x="880" y="1387"/>
                    <a:pt x="904" y="1394"/>
                    <a:pt x="926" y="1407"/>
                  </a:cubicBezTo>
                  <a:lnTo>
                    <a:pt x="1371" y="1616"/>
                  </a:lnTo>
                  <a:lnTo>
                    <a:pt x="1319" y="1118"/>
                  </a:lnTo>
                  <a:cubicBezTo>
                    <a:pt x="1310" y="1066"/>
                    <a:pt x="1328" y="1014"/>
                    <a:pt x="1363" y="970"/>
                  </a:cubicBezTo>
                  <a:lnTo>
                    <a:pt x="1703" y="612"/>
                  </a:lnTo>
                  <a:lnTo>
                    <a:pt x="1223" y="507"/>
                  </a:lnTo>
                  <a:cubicBezTo>
                    <a:pt x="1153" y="499"/>
                    <a:pt x="1109" y="464"/>
                    <a:pt x="1083" y="42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3573871" y="2049015"/>
              <a:ext cx="287624" cy="314170"/>
            </a:xfrm>
            <a:custGeom>
              <a:rect b="b" l="l" r="r" t="t"/>
              <a:pathLst>
                <a:path extrusionOk="0" h="6296" w="5764">
                  <a:moveTo>
                    <a:pt x="2882" y="1834"/>
                  </a:moveTo>
                  <a:cubicBezTo>
                    <a:pt x="2952" y="1834"/>
                    <a:pt x="3013" y="1869"/>
                    <a:pt x="3048" y="1930"/>
                  </a:cubicBezTo>
                  <a:lnTo>
                    <a:pt x="3406" y="2576"/>
                  </a:lnTo>
                  <a:lnTo>
                    <a:pt x="4130" y="2716"/>
                  </a:lnTo>
                  <a:cubicBezTo>
                    <a:pt x="4192" y="2725"/>
                    <a:pt x="4244" y="2786"/>
                    <a:pt x="4270" y="2838"/>
                  </a:cubicBezTo>
                  <a:cubicBezTo>
                    <a:pt x="4288" y="2891"/>
                    <a:pt x="4270" y="2960"/>
                    <a:pt x="4226" y="3013"/>
                  </a:cubicBezTo>
                  <a:lnTo>
                    <a:pt x="3720" y="3554"/>
                  </a:lnTo>
                  <a:lnTo>
                    <a:pt x="3807" y="4288"/>
                  </a:lnTo>
                  <a:cubicBezTo>
                    <a:pt x="3825" y="4357"/>
                    <a:pt x="3790" y="4419"/>
                    <a:pt x="3737" y="4462"/>
                  </a:cubicBezTo>
                  <a:cubicBezTo>
                    <a:pt x="3700" y="4489"/>
                    <a:pt x="3663" y="4499"/>
                    <a:pt x="3623" y="4499"/>
                  </a:cubicBezTo>
                  <a:cubicBezTo>
                    <a:pt x="3598" y="4499"/>
                    <a:pt x="3572" y="4495"/>
                    <a:pt x="3545" y="4488"/>
                  </a:cubicBezTo>
                  <a:lnTo>
                    <a:pt x="2882" y="4183"/>
                  </a:lnTo>
                  <a:lnTo>
                    <a:pt x="2218" y="4488"/>
                  </a:lnTo>
                  <a:cubicBezTo>
                    <a:pt x="2192" y="4497"/>
                    <a:pt x="2166" y="4506"/>
                    <a:pt x="2140" y="4506"/>
                  </a:cubicBezTo>
                  <a:cubicBezTo>
                    <a:pt x="2096" y="4506"/>
                    <a:pt x="2061" y="4497"/>
                    <a:pt x="2035" y="4471"/>
                  </a:cubicBezTo>
                  <a:cubicBezTo>
                    <a:pt x="1974" y="4427"/>
                    <a:pt x="1948" y="4366"/>
                    <a:pt x="1956" y="4296"/>
                  </a:cubicBezTo>
                  <a:lnTo>
                    <a:pt x="2044" y="3572"/>
                  </a:lnTo>
                  <a:lnTo>
                    <a:pt x="1537" y="3021"/>
                  </a:lnTo>
                  <a:cubicBezTo>
                    <a:pt x="1493" y="2978"/>
                    <a:pt x="1476" y="2899"/>
                    <a:pt x="1493" y="2838"/>
                  </a:cubicBezTo>
                  <a:cubicBezTo>
                    <a:pt x="1520" y="2768"/>
                    <a:pt x="1572" y="2725"/>
                    <a:pt x="1642" y="2716"/>
                  </a:cubicBezTo>
                  <a:lnTo>
                    <a:pt x="2358" y="2576"/>
                  </a:lnTo>
                  <a:lnTo>
                    <a:pt x="2716" y="1930"/>
                  </a:lnTo>
                  <a:cubicBezTo>
                    <a:pt x="2751" y="1878"/>
                    <a:pt x="2821" y="1834"/>
                    <a:pt x="2882" y="1834"/>
                  </a:cubicBezTo>
                  <a:close/>
                  <a:moveTo>
                    <a:pt x="2882" y="0"/>
                  </a:moveTo>
                  <a:cubicBezTo>
                    <a:pt x="2847" y="0"/>
                    <a:pt x="2821" y="9"/>
                    <a:pt x="2786" y="18"/>
                  </a:cubicBezTo>
                  <a:cubicBezTo>
                    <a:pt x="2760" y="27"/>
                    <a:pt x="2733" y="61"/>
                    <a:pt x="2716" y="88"/>
                  </a:cubicBezTo>
                  <a:cubicBezTo>
                    <a:pt x="2620" y="262"/>
                    <a:pt x="2349" y="446"/>
                    <a:pt x="2096" y="446"/>
                  </a:cubicBezTo>
                  <a:cubicBezTo>
                    <a:pt x="1817" y="446"/>
                    <a:pt x="1729" y="350"/>
                    <a:pt x="1520" y="140"/>
                  </a:cubicBezTo>
                  <a:lnTo>
                    <a:pt x="1485" y="105"/>
                  </a:lnTo>
                  <a:cubicBezTo>
                    <a:pt x="1445" y="66"/>
                    <a:pt x="1400" y="46"/>
                    <a:pt x="1354" y="46"/>
                  </a:cubicBezTo>
                  <a:cubicBezTo>
                    <a:pt x="1308" y="46"/>
                    <a:pt x="1262" y="66"/>
                    <a:pt x="1223" y="105"/>
                  </a:cubicBezTo>
                  <a:lnTo>
                    <a:pt x="315" y="1013"/>
                  </a:lnTo>
                  <a:cubicBezTo>
                    <a:pt x="289" y="1048"/>
                    <a:pt x="262" y="1101"/>
                    <a:pt x="262" y="1153"/>
                  </a:cubicBezTo>
                  <a:cubicBezTo>
                    <a:pt x="262" y="1205"/>
                    <a:pt x="289" y="1249"/>
                    <a:pt x="332" y="1284"/>
                  </a:cubicBezTo>
                  <a:cubicBezTo>
                    <a:pt x="690" y="1581"/>
                    <a:pt x="638" y="1755"/>
                    <a:pt x="516" y="2105"/>
                  </a:cubicBezTo>
                  <a:cubicBezTo>
                    <a:pt x="489" y="2157"/>
                    <a:pt x="481" y="2209"/>
                    <a:pt x="463" y="2271"/>
                  </a:cubicBezTo>
                  <a:cubicBezTo>
                    <a:pt x="44" y="3676"/>
                    <a:pt x="0" y="3999"/>
                    <a:pt x="175" y="4646"/>
                  </a:cubicBezTo>
                  <a:cubicBezTo>
                    <a:pt x="271" y="5030"/>
                    <a:pt x="516" y="5300"/>
                    <a:pt x="908" y="5501"/>
                  </a:cubicBezTo>
                  <a:cubicBezTo>
                    <a:pt x="1223" y="5650"/>
                    <a:pt x="1598" y="5728"/>
                    <a:pt x="1921" y="5789"/>
                  </a:cubicBezTo>
                  <a:cubicBezTo>
                    <a:pt x="2166" y="5833"/>
                    <a:pt x="2384" y="5877"/>
                    <a:pt x="2533" y="5947"/>
                  </a:cubicBezTo>
                  <a:cubicBezTo>
                    <a:pt x="2698" y="6025"/>
                    <a:pt x="2698" y="6078"/>
                    <a:pt x="2698" y="6112"/>
                  </a:cubicBezTo>
                  <a:cubicBezTo>
                    <a:pt x="2698" y="6209"/>
                    <a:pt x="2786" y="6296"/>
                    <a:pt x="2882" y="6296"/>
                  </a:cubicBezTo>
                  <a:cubicBezTo>
                    <a:pt x="2978" y="6296"/>
                    <a:pt x="3065" y="6209"/>
                    <a:pt x="3065" y="6112"/>
                  </a:cubicBezTo>
                  <a:cubicBezTo>
                    <a:pt x="3065" y="6078"/>
                    <a:pt x="3065" y="6008"/>
                    <a:pt x="3231" y="5947"/>
                  </a:cubicBezTo>
                  <a:cubicBezTo>
                    <a:pt x="3388" y="5885"/>
                    <a:pt x="3607" y="5833"/>
                    <a:pt x="3842" y="5789"/>
                  </a:cubicBezTo>
                  <a:cubicBezTo>
                    <a:pt x="4174" y="5728"/>
                    <a:pt x="4541" y="5650"/>
                    <a:pt x="4855" y="5501"/>
                  </a:cubicBezTo>
                  <a:cubicBezTo>
                    <a:pt x="5248" y="5300"/>
                    <a:pt x="5493" y="5030"/>
                    <a:pt x="5589" y="4646"/>
                  </a:cubicBezTo>
                  <a:cubicBezTo>
                    <a:pt x="5763" y="4017"/>
                    <a:pt x="5720" y="3685"/>
                    <a:pt x="5309" y="2279"/>
                  </a:cubicBezTo>
                  <a:cubicBezTo>
                    <a:pt x="5283" y="2227"/>
                    <a:pt x="5274" y="2175"/>
                    <a:pt x="5248" y="2113"/>
                  </a:cubicBezTo>
                  <a:cubicBezTo>
                    <a:pt x="5135" y="1764"/>
                    <a:pt x="5073" y="1590"/>
                    <a:pt x="5440" y="1301"/>
                  </a:cubicBezTo>
                  <a:cubicBezTo>
                    <a:pt x="5475" y="1266"/>
                    <a:pt x="5501" y="1223"/>
                    <a:pt x="5501" y="1162"/>
                  </a:cubicBezTo>
                  <a:cubicBezTo>
                    <a:pt x="5501" y="1109"/>
                    <a:pt x="5484" y="1066"/>
                    <a:pt x="5449" y="1022"/>
                  </a:cubicBezTo>
                  <a:lnTo>
                    <a:pt x="4541" y="123"/>
                  </a:lnTo>
                  <a:cubicBezTo>
                    <a:pt x="4501" y="83"/>
                    <a:pt x="4456" y="64"/>
                    <a:pt x="4410" y="64"/>
                  </a:cubicBezTo>
                  <a:cubicBezTo>
                    <a:pt x="4364" y="64"/>
                    <a:pt x="4318" y="83"/>
                    <a:pt x="4279" y="123"/>
                  </a:cubicBezTo>
                  <a:lnTo>
                    <a:pt x="4244" y="149"/>
                  </a:lnTo>
                  <a:cubicBezTo>
                    <a:pt x="4043" y="358"/>
                    <a:pt x="3938" y="454"/>
                    <a:pt x="3668" y="454"/>
                  </a:cubicBezTo>
                  <a:cubicBezTo>
                    <a:pt x="3615" y="454"/>
                    <a:pt x="3563" y="446"/>
                    <a:pt x="3519" y="437"/>
                  </a:cubicBezTo>
                  <a:cubicBezTo>
                    <a:pt x="3458" y="428"/>
                    <a:pt x="3414" y="402"/>
                    <a:pt x="3362" y="376"/>
                  </a:cubicBezTo>
                  <a:cubicBezTo>
                    <a:pt x="3318" y="358"/>
                    <a:pt x="3275" y="323"/>
                    <a:pt x="3231" y="288"/>
                  </a:cubicBezTo>
                  <a:cubicBezTo>
                    <a:pt x="3187" y="262"/>
                    <a:pt x="3152" y="227"/>
                    <a:pt x="3126" y="192"/>
                  </a:cubicBezTo>
                  <a:cubicBezTo>
                    <a:pt x="3091" y="158"/>
                    <a:pt x="3065" y="131"/>
                    <a:pt x="3048" y="88"/>
                  </a:cubicBezTo>
                  <a:cubicBezTo>
                    <a:pt x="3039" y="61"/>
                    <a:pt x="3013" y="44"/>
                    <a:pt x="2978" y="18"/>
                  </a:cubicBezTo>
                  <a:cubicBezTo>
                    <a:pt x="2952" y="0"/>
                    <a:pt x="2917" y="0"/>
                    <a:pt x="2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64"/>
          <p:cNvGrpSpPr/>
          <p:nvPr/>
        </p:nvGrpSpPr>
        <p:grpSpPr>
          <a:xfrm>
            <a:off x="861913" y="3711820"/>
            <a:ext cx="269440" cy="279475"/>
            <a:chOff x="6179424" y="2101311"/>
            <a:chExt cx="304142" cy="315470"/>
          </a:xfrm>
        </p:grpSpPr>
        <p:sp>
          <p:nvSpPr>
            <p:cNvPr id="729" name="Google Shape;729;p64"/>
            <p:cNvSpPr/>
            <p:nvPr/>
          </p:nvSpPr>
          <p:spPr>
            <a:xfrm>
              <a:off x="6179424" y="2195423"/>
              <a:ext cx="74551" cy="71058"/>
            </a:xfrm>
            <a:custGeom>
              <a:rect b="b" l="l" r="r" t="t"/>
              <a:pathLst>
                <a:path extrusionOk="0" h="1424" w="1494">
                  <a:moveTo>
                    <a:pt x="183" y="0"/>
                  </a:moveTo>
                  <a:cubicBezTo>
                    <a:pt x="87" y="0"/>
                    <a:pt x="0" y="87"/>
                    <a:pt x="0" y="184"/>
                  </a:cubicBezTo>
                  <a:lnTo>
                    <a:pt x="0" y="1423"/>
                  </a:lnTo>
                  <a:cubicBezTo>
                    <a:pt x="210" y="1345"/>
                    <a:pt x="358" y="1144"/>
                    <a:pt x="358" y="908"/>
                  </a:cubicBezTo>
                  <a:cubicBezTo>
                    <a:pt x="358" y="803"/>
                    <a:pt x="445" y="716"/>
                    <a:pt x="550" y="716"/>
                  </a:cubicBezTo>
                  <a:lnTo>
                    <a:pt x="943" y="716"/>
                  </a:lnTo>
                  <a:cubicBezTo>
                    <a:pt x="1039" y="716"/>
                    <a:pt x="1126" y="795"/>
                    <a:pt x="1126" y="908"/>
                  </a:cubicBezTo>
                  <a:cubicBezTo>
                    <a:pt x="1126" y="1144"/>
                    <a:pt x="1275" y="1345"/>
                    <a:pt x="1484" y="1423"/>
                  </a:cubicBezTo>
                  <a:lnTo>
                    <a:pt x="1484" y="184"/>
                  </a:lnTo>
                  <a:cubicBezTo>
                    <a:pt x="1493" y="87"/>
                    <a:pt x="1406" y="0"/>
                    <a:pt x="1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4"/>
            <p:cNvSpPr/>
            <p:nvPr/>
          </p:nvSpPr>
          <p:spPr>
            <a:xfrm>
              <a:off x="6179424" y="2344875"/>
              <a:ext cx="74551" cy="71906"/>
            </a:xfrm>
            <a:custGeom>
              <a:rect b="b" l="l" r="r" t="t"/>
              <a:pathLst>
                <a:path extrusionOk="0" h="1441" w="1494">
                  <a:moveTo>
                    <a:pt x="0" y="0"/>
                  </a:moveTo>
                  <a:lnTo>
                    <a:pt x="0" y="1249"/>
                  </a:lnTo>
                  <a:cubicBezTo>
                    <a:pt x="0" y="1354"/>
                    <a:pt x="87" y="1441"/>
                    <a:pt x="183" y="1441"/>
                  </a:cubicBezTo>
                  <a:lnTo>
                    <a:pt x="1310" y="1441"/>
                  </a:lnTo>
                  <a:cubicBezTo>
                    <a:pt x="1406" y="1441"/>
                    <a:pt x="1493" y="1354"/>
                    <a:pt x="1493" y="1249"/>
                  </a:cubicBezTo>
                  <a:lnTo>
                    <a:pt x="1493" y="0"/>
                  </a:lnTo>
                  <a:cubicBezTo>
                    <a:pt x="1275" y="87"/>
                    <a:pt x="1126" y="280"/>
                    <a:pt x="1126" y="524"/>
                  </a:cubicBezTo>
                  <a:cubicBezTo>
                    <a:pt x="1126" y="620"/>
                    <a:pt x="1039" y="707"/>
                    <a:pt x="934" y="707"/>
                  </a:cubicBezTo>
                  <a:lnTo>
                    <a:pt x="541" y="707"/>
                  </a:lnTo>
                  <a:cubicBezTo>
                    <a:pt x="445" y="707"/>
                    <a:pt x="358" y="620"/>
                    <a:pt x="358" y="524"/>
                  </a:cubicBezTo>
                  <a:cubicBezTo>
                    <a:pt x="358" y="280"/>
                    <a:pt x="210" y="7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6179424" y="2249864"/>
              <a:ext cx="74101" cy="111576"/>
            </a:xfrm>
            <a:custGeom>
              <a:rect b="b" l="l" r="r" t="t"/>
              <a:pathLst>
                <a:path extrusionOk="0" h="2236" w="1485">
                  <a:moveTo>
                    <a:pt x="707" y="1"/>
                  </a:moveTo>
                  <a:cubicBezTo>
                    <a:pt x="637" y="359"/>
                    <a:pt x="358" y="629"/>
                    <a:pt x="0" y="708"/>
                  </a:cubicBezTo>
                  <a:lnTo>
                    <a:pt x="0" y="1529"/>
                  </a:lnTo>
                  <a:cubicBezTo>
                    <a:pt x="349" y="1607"/>
                    <a:pt x="637" y="1887"/>
                    <a:pt x="707" y="2236"/>
                  </a:cubicBezTo>
                  <a:lnTo>
                    <a:pt x="777" y="2236"/>
                  </a:lnTo>
                  <a:cubicBezTo>
                    <a:pt x="856" y="1878"/>
                    <a:pt x="1126" y="1607"/>
                    <a:pt x="1484" y="1529"/>
                  </a:cubicBezTo>
                  <a:lnTo>
                    <a:pt x="1484" y="708"/>
                  </a:lnTo>
                  <a:cubicBezTo>
                    <a:pt x="1126" y="629"/>
                    <a:pt x="856" y="359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6272638" y="2156650"/>
              <a:ext cx="92415" cy="204390"/>
            </a:xfrm>
            <a:custGeom>
              <a:rect b="b" l="l" r="r" t="t"/>
              <a:pathLst>
                <a:path extrusionOk="0" h="4096" w="1852">
                  <a:moveTo>
                    <a:pt x="1" y="0"/>
                  </a:moveTo>
                  <a:lnTo>
                    <a:pt x="1" y="4095"/>
                  </a:lnTo>
                  <a:lnTo>
                    <a:pt x="1852" y="4095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6272638" y="2379705"/>
              <a:ext cx="92415" cy="37076"/>
            </a:xfrm>
            <a:custGeom>
              <a:rect b="b" l="l" r="r" t="t"/>
              <a:pathLst>
                <a:path extrusionOk="0" h="743" w="1852">
                  <a:moveTo>
                    <a:pt x="1" y="1"/>
                  </a:moveTo>
                  <a:lnTo>
                    <a:pt x="1" y="551"/>
                  </a:lnTo>
                  <a:cubicBezTo>
                    <a:pt x="1" y="664"/>
                    <a:pt x="79" y="743"/>
                    <a:pt x="184" y="743"/>
                  </a:cubicBezTo>
                  <a:lnTo>
                    <a:pt x="1668" y="743"/>
                  </a:lnTo>
                  <a:cubicBezTo>
                    <a:pt x="1764" y="743"/>
                    <a:pt x="1852" y="656"/>
                    <a:pt x="1852" y="551"/>
                  </a:cubicBez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6271790" y="2101311"/>
              <a:ext cx="92814" cy="37076"/>
            </a:xfrm>
            <a:custGeom>
              <a:rect b="b" l="l" r="r" t="t"/>
              <a:pathLst>
                <a:path extrusionOk="0" h="743" w="1860">
                  <a:moveTo>
                    <a:pt x="192" y="0"/>
                  </a:moveTo>
                  <a:cubicBezTo>
                    <a:pt x="96" y="0"/>
                    <a:pt x="0" y="87"/>
                    <a:pt x="0" y="184"/>
                  </a:cubicBezTo>
                  <a:lnTo>
                    <a:pt x="0" y="742"/>
                  </a:lnTo>
                  <a:lnTo>
                    <a:pt x="1860" y="742"/>
                  </a:lnTo>
                  <a:lnTo>
                    <a:pt x="1860" y="184"/>
                  </a:lnTo>
                  <a:cubicBezTo>
                    <a:pt x="1860" y="87"/>
                    <a:pt x="1781" y="0"/>
                    <a:pt x="1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6439954" y="2116531"/>
              <a:ext cx="42315" cy="33633"/>
            </a:xfrm>
            <a:custGeom>
              <a:rect b="b" l="l" r="r" t="t"/>
              <a:pathLst>
                <a:path extrusionOk="0" h="674" w="848">
                  <a:moveTo>
                    <a:pt x="1" y="1"/>
                  </a:moveTo>
                  <a:cubicBezTo>
                    <a:pt x="44" y="1"/>
                    <a:pt x="79" y="9"/>
                    <a:pt x="114" y="44"/>
                  </a:cubicBezTo>
                  <a:lnTo>
                    <a:pt x="847" y="673"/>
                  </a:lnTo>
                  <a:lnTo>
                    <a:pt x="847" y="184"/>
                  </a:lnTo>
                  <a:cubicBezTo>
                    <a:pt x="847" y="88"/>
                    <a:pt x="769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6383317" y="2116531"/>
              <a:ext cx="42315" cy="33633"/>
            </a:xfrm>
            <a:custGeom>
              <a:rect b="b" l="l" r="r" t="t"/>
              <a:pathLst>
                <a:path extrusionOk="0" h="674" w="848">
                  <a:moveTo>
                    <a:pt x="184" y="1"/>
                  </a:moveTo>
                  <a:cubicBezTo>
                    <a:pt x="88" y="1"/>
                    <a:pt x="0" y="88"/>
                    <a:pt x="0" y="184"/>
                  </a:cubicBezTo>
                  <a:lnTo>
                    <a:pt x="0" y="673"/>
                  </a:lnTo>
                  <a:lnTo>
                    <a:pt x="725" y="44"/>
                  </a:lnTo>
                  <a:cubicBezTo>
                    <a:pt x="760" y="18"/>
                    <a:pt x="804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6440403" y="2382749"/>
              <a:ext cx="42315" cy="34032"/>
            </a:xfrm>
            <a:custGeom>
              <a:rect b="b" l="l" r="r" t="t"/>
              <a:pathLst>
                <a:path extrusionOk="0" h="682" w="848">
                  <a:moveTo>
                    <a:pt x="847" y="1"/>
                  </a:moveTo>
                  <a:lnTo>
                    <a:pt x="123" y="638"/>
                  </a:lnTo>
                  <a:cubicBezTo>
                    <a:pt x="88" y="664"/>
                    <a:pt x="44" y="682"/>
                    <a:pt x="0" y="682"/>
                  </a:cubicBezTo>
                  <a:lnTo>
                    <a:pt x="664" y="682"/>
                  </a:lnTo>
                  <a:cubicBezTo>
                    <a:pt x="760" y="682"/>
                    <a:pt x="847" y="595"/>
                    <a:pt x="847" y="490"/>
                  </a:cubicBezTo>
                  <a:lnTo>
                    <a:pt x="8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6383317" y="2382749"/>
              <a:ext cx="42315" cy="34032"/>
            </a:xfrm>
            <a:custGeom>
              <a:rect b="b" l="l" r="r" t="t"/>
              <a:pathLst>
                <a:path extrusionOk="0" h="682" w="848">
                  <a:moveTo>
                    <a:pt x="0" y="1"/>
                  </a:moveTo>
                  <a:lnTo>
                    <a:pt x="0" y="490"/>
                  </a:lnTo>
                  <a:cubicBezTo>
                    <a:pt x="0" y="595"/>
                    <a:pt x="88" y="682"/>
                    <a:pt x="184" y="682"/>
                  </a:cubicBezTo>
                  <a:lnTo>
                    <a:pt x="847" y="682"/>
                  </a:lnTo>
                  <a:cubicBezTo>
                    <a:pt x="804" y="682"/>
                    <a:pt x="760" y="664"/>
                    <a:pt x="725" y="6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6383766" y="2134844"/>
              <a:ext cx="99800" cy="262773"/>
            </a:xfrm>
            <a:custGeom>
              <a:rect b="b" l="l" r="r" t="t"/>
              <a:pathLst>
                <a:path extrusionOk="0" h="5266" w="2000">
                  <a:moveTo>
                    <a:pt x="1319" y="1712"/>
                  </a:moveTo>
                  <a:cubicBezTo>
                    <a:pt x="1432" y="1729"/>
                    <a:pt x="1502" y="1808"/>
                    <a:pt x="1502" y="1904"/>
                  </a:cubicBezTo>
                  <a:cubicBezTo>
                    <a:pt x="1502" y="2000"/>
                    <a:pt x="1415" y="2087"/>
                    <a:pt x="1319" y="2087"/>
                  </a:cubicBezTo>
                  <a:lnTo>
                    <a:pt x="638" y="2087"/>
                  </a:lnTo>
                  <a:cubicBezTo>
                    <a:pt x="542" y="2087"/>
                    <a:pt x="463" y="2026"/>
                    <a:pt x="454" y="1921"/>
                  </a:cubicBezTo>
                  <a:cubicBezTo>
                    <a:pt x="445" y="1817"/>
                    <a:pt x="533" y="1712"/>
                    <a:pt x="638" y="1712"/>
                  </a:cubicBezTo>
                  <a:close/>
                  <a:moveTo>
                    <a:pt x="1327" y="2454"/>
                  </a:moveTo>
                  <a:cubicBezTo>
                    <a:pt x="1432" y="2454"/>
                    <a:pt x="1502" y="2524"/>
                    <a:pt x="1519" y="2620"/>
                  </a:cubicBezTo>
                  <a:cubicBezTo>
                    <a:pt x="1519" y="2742"/>
                    <a:pt x="1441" y="2830"/>
                    <a:pt x="1327" y="2830"/>
                  </a:cubicBezTo>
                  <a:lnTo>
                    <a:pt x="655" y="2830"/>
                  </a:lnTo>
                  <a:cubicBezTo>
                    <a:pt x="559" y="2830"/>
                    <a:pt x="480" y="2768"/>
                    <a:pt x="472" y="2664"/>
                  </a:cubicBezTo>
                  <a:cubicBezTo>
                    <a:pt x="454" y="2559"/>
                    <a:pt x="542" y="2454"/>
                    <a:pt x="655" y="2454"/>
                  </a:cubicBezTo>
                  <a:close/>
                  <a:moveTo>
                    <a:pt x="1327" y="3205"/>
                  </a:moveTo>
                  <a:cubicBezTo>
                    <a:pt x="1432" y="3205"/>
                    <a:pt x="1502" y="3266"/>
                    <a:pt x="1519" y="3362"/>
                  </a:cubicBezTo>
                  <a:cubicBezTo>
                    <a:pt x="1519" y="3476"/>
                    <a:pt x="1441" y="3572"/>
                    <a:pt x="1327" y="3572"/>
                  </a:cubicBezTo>
                  <a:lnTo>
                    <a:pt x="655" y="3572"/>
                  </a:lnTo>
                  <a:cubicBezTo>
                    <a:pt x="559" y="3572"/>
                    <a:pt x="480" y="3511"/>
                    <a:pt x="472" y="3406"/>
                  </a:cubicBezTo>
                  <a:cubicBezTo>
                    <a:pt x="454" y="3301"/>
                    <a:pt x="542" y="3205"/>
                    <a:pt x="655" y="3205"/>
                  </a:cubicBezTo>
                  <a:close/>
                  <a:moveTo>
                    <a:pt x="917" y="0"/>
                  </a:moveTo>
                  <a:lnTo>
                    <a:pt x="0" y="804"/>
                  </a:lnTo>
                  <a:lnTo>
                    <a:pt x="0" y="4462"/>
                  </a:lnTo>
                  <a:lnTo>
                    <a:pt x="917" y="5266"/>
                  </a:lnTo>
                  <a:lnTo>
                    <a:pt x="1083" y="5266"/>
                  </a:lnTo>
                  <a:lnTo>
                    <a:pt x="2000" y="4462"/>
                  </a:lnTo>
                  <a:lnTo>
                    <a:pt x="2000" y="8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4"/>
          <p:cNvGrpSpPr/>
          <p:nvPr/>
        </p:nvGrpSpPr>
        <p:grpSpPr>
          <a:xfrm>
            <a:off x="867465" y="4239063"/>
            <a:ext cx="299614" cy="272176"/>
            <a:chOff x="3155605" y="3992386"/>
            <a:chExt cx="319861" cy="290570"/>
          </a:xfrm>
        </p:grpSpPr>
        <p:sp>
          <p:nvSpPr>
            <p:cNvPr id="741" name="Google Shape;741;p64"/>
            <p:cNvSpPr/>
            <p:nvPr/>
          </p:nvSpPr>
          <p:spPr>
            <a:xfrm>
              <a:off x="3374768" y="3992386"/>
              <a:ext cx="60129" cy="76646"/>
            </a:xfrm>
            <a:custGeom>
              <a:rect b="b" l="l" r="r" t="t"/>
              <a:pathLst>
                <a:path extrusionOk="0" h="1536" w="1205">
                  <a:moveTo>
                    <a:pt x="391" y="1"/>
                  </a:moveTo>
                  <a:cubicBezTo>
                    <a:pt x="335" y="1"/>
                    <a:pt x="277" y="20"/>
                    <a:pt x="245" y="59"/>
                  </a:cubicBezTo>
                  <a:cubicBezTo>
                    <a:pt x="52" y="295"/>
                    <a:pt x="0" y="601"/>
                    <a:pt x="105" y="906"/>
                  </a:cubicBezTo>
                  <a:cubicBezTo>
                    <a:pt x="201" y="1186"/>
                    <a:pt x="445" y="1413"/>
                    <a:pt x="751" y="1526"/>
                  </a:cubicBezTo>
                  <a:cubicBezTo>
                    <a:pt x="768" y="1535"/>
                    <a:pt x="795" y="1535"/>
                    <a:pt x="812" y="1535"/>
                  </a:cubicBezTo>
                  <a:cubicBezTo>
                    <a:pt x="873" y="1535"/>
                    <a:pt x="917" y="1518"/>
                    <a:pt x="961" y="1474"/>
                  </a:cubicBezTo>
                  <a:cubicBezTo>
                    <a:pt x="1153" y="1238"/>
                    <a:pt x="1205" y="933"/>
                    <a:pt x="1100" y="627"/>
                  </a:cubicBezTo>
                  <a:cubicBezTo>
                    <a:pt x="987" y="348"/>
                    <a:pt x="751" y="121"/>
                    <a:pt x="445" y="7"/>
                  </a:cubicBezTo>
                  <a:cubicBezTo>
                    <a:pt x="428" y="3"/>
                    <a:pt x="409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3411794" y="4064742"/>
              <a:ext cx="54940" cy="79640"/>
            </a:xfrm>
            <a:custGeom>
              <a:rect b="b" l="l" r="r" t="t"/>
              <a:pathLst>
                <a:path extrusionOk="0" h="1596" w="1101">
                  <a:moveTo>
                    <a:pt x="647" y="0"/>
                  </a:moveTo>
                  <a:cubicBezTo>
                    <a:pt x="629" y="0"/>
                    <a:pt x="611" y="2"/>
                    <a:pt x="594" y="7"/>
                  </a:cubicBezTo>
                  <a:cubicBezTo>
                    <a:pt x="306" y="111"/>
                    <a:pt x="105" y="347"/>
                    <a:pt x="53" y="661"/>
                  </a:cubicBezTo>
                  <a:cubicBezTo>
                    <a:pt x="0" y="958"/>
                    <a:pt x="96" y="1290"/>
                    <a:pt x="306" y="1526"/>
                  </a:cubicBezTo>
                  <a:cubicBezTo>
                    <a:pt x="332" y="1569"/>
                    <a:pt x="393" y="1596"/>
                    <a:pt x="446" y="1596"/>
                  </a:cubicBezTo>
                  <a:cubicBezTo>
                    <a:pt x="463" y="1596"/>
                    <a:pt x="489" y="1596"/>
                    <a:pt x="498" y="1578"/>
                  </a:cubicBezTo>
                  <a:cubicBezTo>
                    <a:pt x="786" y="1482"/>
                    <a:pt x="987" y="1246"/>
                    <a:pt x="1048" y="923"/>
                  </a:cubicBezTo>
                  <a:cubicBezTo>
                    <a:pt x="1100" y="635"/>
                    <a:pt x="1004" y="303"/>
                    <a:pt x="795" y="68"/>
                  </a:cubicBezTo>
                  <a:cubicBezTo>
                    <a:pt x="762" y="21"/>
                    <a:pt x="704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4"/>
            <p:cNvSpPr/>
            <p:nvPr/>
          </p:nvSpPr>
          <p:spPr>
            <a:xfrm>
              <a:off x="3412193" y="4151419"/>
              <a:ext cx="63273" cy="67066"/>
            </a:xfrm>
            <a:custGeom>
              <a:rect b="b" l="l" r="r" t="t"/>
              <a:pathLst>
                <a:path extrusionOk="0" h="1344" w="1268">
                  <a:moveTo>
                    <a:pt x="917" y="0"/>
                  </a:moveTo>
                  <a:cubicBezTo>
                    <a:pt x="678" y="0"/>
                    <a:pt x="445" y="118"/>
                    <a:pt x="272" y="313"/>
                  </a:cubicBezTo>
                  <a:cubicBezTo>
                    <a:pt x="80" y="540"/>
                    <a:pt x="1" y="872"/>
                    <a:pt x="53" y="1186"/>
                  </a:cubicBezTo>
                  <a:cubicBezTo>
                    <a:pt x="62" y="1264"/>
                    <a:pt x="132" y="1317"/>
                    <a:pt x="193" y="1326"/>
                  </a:cubicBezTo>
                  <a:cubicBezTo>
                    <a:pt x="254" y="1343"/>
                    <a:pt x="307" y="1343"/>
                    <a:pt x="359" y="1343"/>
                  </a:cubicBezTo>
                  <a:cubicBezTo>
                    <a:pt x="603" y="1343"/>
                    <a:pt x="830" y="1230"/>
                    <a:pt x="996" y="1020"/>
                  </a:cubicBezTo>
                  <a:cubicBezTo>
                    <a:pt x="1188" y="802"/>
                    <a:pt x="1267" y="479"/>
                    <a:pt x="1215" y="164"/>
                  </a:cubicBezTo>
                  <a:cubicBezTo>
                    <a:pt x="1197" y="86"/>
                    <a:pt x="1136" y="33"/>
                    <a:pt x="1066" y="16"/>
                  </a:cubicBezTo>
                  <a:cubicBezTo>
                    <a:pt x="1017" y="5"/>
                    <a:pt x="967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4"/>
            <p:cNvSpPr/>
            <p:nvPr/>
          </p:nvSpPr>
          <p:spPr>
            <a:xfrm>
              <a:off x="3364289" y="4227966"/>
              <a:ext cx="78044" cy="54990"/>
            </a:xfrm>
            <a:custGeom>
              <a:rect b="b" l="l" r="r" t="t"/>
              <a:pathLst>
                <a:path extrusionOk="0" h="1102" w="1564">
                  <a:moveTo>
                    <a:pt x="952" y="1"/>
                  </a:moveTo>
                  <a:cubicBezTo>
                    <a:pt x="852" y="1"/>
                    <a:pt x="749" y="18"/>
                    <a:pt x="647" y="54"/>
                  </a:cubicBezTo>
                  <a:cubicBezTo>
                    <a:pt x="358" y="167"/>
                    <a:pt x="131" y="403"/>
                    <a:pt x="18" y="708"/>
                  </a:cubicBezTo>
                  <a:cubicBezTo>
                    <a:pt x="1" y="778"/>
                    <a:pt x="18" y="866"/>
                    <a:pt x="79" y="909"/>
                  </a:cubicBezTo>
                  <a:cubicBezTo>
                    <a:pt x="228" y="1040"/>
                    <a:pt x="411" y="1101"/>
                    <a:pt x="603" y="1101"/>
                  </a:cubicBezTo>
                  <a:cubicBezTo>
                    <a:pt x="699" y="1101"/>
                    <a:pt x="804" y="1084"/>
                    <a:pt x="909" y="1049"/>
                  </a:cubicBezTo>
                  <a:cubicBezTo>
                    <a:pt x="1188" y="944"/>
                    <a:pt x="1415" y="700"/>
                    <a:pt x="1529" y="394"/>
                  </a:cubicBezTo>
                  <a:cubicBezTo>
                    <a:pt x="1563" y="315"/>
                    <a:pt x="1537" y="246"/>
                    <a:pt x="1485" y="202"/>
                  </a:cubicBezTo>
                  <a:cubicBezTo>
                    <a:pt x="1334" y="69"/>
                    <a:pt x="1149" y="1"/>
                    <a:pt x="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3197422" y="3992386"/>
              <a:ext cx="60579" cy="76646"/>
            </a:xfrm>
            <a:custGeom>
              <a:rect b="b" l="l" r="r" t="t"/>
              <a:pathLst>
                <a:path extrusionOk="0" h="1536" w="1214">
                  <a:moveTo>
                    <a:pt x="817" y="1"/>
                  </a:moveTo>
                  <a:cubicBezTo>
                    <a:pt x="800" y="1"/>
                    <a:pt x="784" y="3"/>
                    <a:pt x="769" y="7"/>
                  </a:cubicBezTo>
                  <a:cubicBezTo>
                    <a:pt x="463" y="121"/>
                    <a:pt x="219" y="348"/>
                    <a:pt x="114" y="627"/>
                  </a:cubicBezTo>
                  <a:cubicBezTo>
                    <a:pt x="0" y="924"/>
                    <a:pt x="61" y="1238"/>
                    <a:pt x="254" y="1474"/>
                  </a:cubicBezTo>
                  <a:cubicBezTo>
                    <a:pt x="280" y="1518"/>
                    <a:pt x="332" y="1535"/>
                    <a:pt x="385" y="1535"/>
                  </a:cubicBezTo>
                  <a:cubicBezTo>
                    <a:pt x="411" y="1535"/>
                    <a:pt x="428" y="1535"/>
                    <a:pt x="454" y="1526"/>
                  </a:cubicBezTo>
                  <a:cubicBezTo>
                    <a:pt x="760" y="1413"/>
                    <a:pt x="996" y="1186"/>
                    <a:pt x="1109" y="906"/>
                  </a:cubicBezTo>
                  <a:cubicBezTo>
                    <a:pt x="1214" y="610"/>
                    <a:pt x="1162" y="295"/>
                    <a:pt x="961" y="59"/>
                  </a:cubicBezTo>
                  <a:cubicBezTo>
                    <a:pt x="921" y="20"/>
                    <a:pt x="867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4"/>
            <p:cNvSpPr/>
            <p:nvPr/>
          </p:nvSpPr>
          <p:spPr>
            <a:xfrm>
              <a:off x="3164737" y="4064742"/>
              <a:ext cx="55389" cy="79640"/>
            </a:xfrm>
            <a:custGeom>
              <a:rect b="b" l="l" r="r" t="t"/>
              <a:pathLst>
                <a:path extrusionOk="0" h="1596" w="1110">
                  <a:moveTo>
                    <a:pt x="450" y="0"/>
                  </a:moveTo>
                  <a:cubicBezTo>
                    <a:pt x="392" y="0"/>
                    <a:pt x="339" y="21"/>
                    <a:pt x="306" y="68"/>
                  </a:cubicBezTo>
                  <a:cubicBezTo>
                    <a:pt x="105" y="303"/>
                    <a:pt x="0" y="635"/>
                    <a:pt x="62" y="923"/>
                  </a:cubicBezTo>
                  <a:cubicBezTo>
                    <a:pt x="114" y="1246"/>
                    <a:pt x="306" y="1491"/>
                    <a:pt x="603" y="1578"/>
                  </a:cubicBezTo>
                  <a:cubicBezTo>
                    <a:pt x="629" y="1596"/>
                    <a:pt x="647" y="1596"/>
                    <a:pt x="655" y="1596"/>
                  </a:cubicBezTo>
                  <a:cubicBezTo>
                    <a:pt x="716" y="1596"/>
                    <a:pt x="769" y="1569"/>
                    <a:pt x="804" y="1526"/>
                  </a:cubicBezTo>
                  <a:cubicBezTo>
                    <a:pt x="1005" y="1290"/>
                    <a:pt x="1109" y="958"/>
                    <a:pt x="1048" y="661"/>
                  </a:cubicBezTo>
                  <a:cubicBezTo>
                    <a:pt x="996" y="347"/>
                    <a:pt x="786" y="111"/>
                    <a:pt x="507" y="7"/>
                  </a:cubicBezTo>
                  <a:cubicBezTo>
                    <a:pt x="488" y="2"/>
                    <a:pt x="469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4"/>
            <p:cNvSpPr/>
            <p:nvPr/>
          </p:nvSpPr>
          <p:spPr>
            <a:xfrm>
              <a:off x="3155605" y="4151419"/>
              <a:ext cx="64521" cy="67465"/>
            </a:xfrm>
            <a:custGeom>
              <a:rect b="b" l="l" r="r" t="t"/>
              <a:pathLst>
                <a:path extrusionOk="0" h="1352" w="1293">
                  <a:moveTo>
                    <a:pt x="359" y="0"/>
                  </a:moveTo>
                  <a:cubicBezTo>
                    <a:pt x="309" y="0"/>
                    <a:pt x="259" y="5"/>
                    <a:pt x="210" y="16"/>
                  </a:cubicBezTo>
                  <a:cubicBezTo>
                    <a:pt x="131" y="25"/>
                    <a:pt x="79" y="94"/>
                    <a:pt x="61" y="164"/>
                  </a:cubicBezTo>
                  <a:cubicBezTo>
                    <a:pt x="0" y="479"/>
                    <a:pt x="87" y="802"/>
                    <a:pt x="279" y="1037"/>
                  </a:cubicBezTo>
                  <a:cubicBezTo>
                    <a:pt x="445" y="1230"/>
                    <a:pt x="681" y="1352"/>
                    <a:pt x="917" y="1352"/>
                  </a:cubicBezTo>
                  <a:cubicBezTo>
                    <a:pt x="969" y="1352"/>
                    <a:pt x="1030" y="1343"/>
                    <a:pt x="1083" y="1326"/>
                  </a:cubicBezTo>
                  <a:cubicBezTo>
                    <a:pt x="1153" y="1317"/>
                    <a:pt x="1214" y="1256"/>
                    <a:pt x="1223" y="1186"/>
                  </a:cubicBezTo>
                  <a:cubicBezTo>
                    <a:pt x="1292" y="872"/>
                    <a:pt x="1205" y="540"/>
                    <a:pt x="1004" y="313"/>
                  </a:cubicBezTo>
                  <a:cubicBezTo>
                    <a:pt x="831" y="118"/>
                    <a:pt x="598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3189587" y="4227517"/>
              <a:ext cx="77145" cy="54990"/>
            </a:xfrm>
            <a:custGeom>
              <a:rect b="b" l="l" r="r" t="t"/>
              <a:pathLst>
                <a:path extrusionOk="0" h="1102" w="1546">
                  <a:moveTo>
                    <a:pt x="608" y="1"/>
                  </a:moveTo>
                  <a:cubicBezTo>
                    <a:pt x="412" y="1"/>
                    <a:pt x="220" y="67"/>
                    <a:pt x="70" y="194"/>
                  </a:cubicBezTo>
                  <a:cubicBezTo>
                    <a:pt x="18" y="255"/>
                    <a:pt x="0" y="324"/>
                    <a:pt x="18" y="394"/>
                  </a:cubicBezTo>
                  <a:cubicBezTo>
                    <a:pt x="131" y="700"/>
                    <a:pt x="358" y="936"/>
                    <a:pt x="638" y="1049"/>
                  </a:cubicBezTo>
                  <a:cubicBezTo>
                    <a:pt x="734" y="1084"/>
                    <a:pt x="847" y="1102"/>
                    <a:pt x="943" y="1102"/>
                  </a:cubicBezTo>
                  <a:cubicBezTo>
                    <a:pt x="1144" y="1102"/>
                    <a:pt x="1327" y="1040"/>
                    <a:pt x="1467" y="910"/>
                  </a:cubicBezTo>
                  <a:cubicBezTo>
                    <a:pt x="1528" y="848"/>
                    <a:pt x="1546" y="779"/>
                    <a:pt x="1528" y="709"/>
                  </a:cubicBezTo>
                  <a:cubicBezTo>
                    <a:pt x="1423" y="403"/>
                    <a:pt x="1196" y="167"/>
                    <a:pt x="908" y="54"/>
                  </a:cubicBezTo>
                  <a:cubicBezTo>
                    <a:pt x="810" y="18"/>
                    <a:pt x="708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4"/>
            <p:cNvSpPr/>
            <p:nvPr/>
          </p:nvSpPr>
          <p:spPr>
            <a:xfrm>
              <a:off x="3272771" y="4042386"/>
              <a:ext cx="85030" cy="70209"/>
            </a:xfrm>
            <a:custGeom>
              <a:rect b="b" l="l" r="r" t="t"/>
              <a:pathLst>
                <a:path extrusionOk="0" h="1407" w="1704">
                  <a:moveTo>
                    <a:pt x="184" y="0"/>
                  </a:moveTo>
                  <a:cubicBezTo>
                    <a:pt x="88" y="0"/>
                    <a:pt x="1" y="88"/>
                    <a:pt x="1" y="184"/>
                  </a:cubicBezTo>
                  <a:lnTo>
                    <a:pt x="1" y="1406"/>
                  </a:lnTo>
                  <a:lnTo>
                    <a:pt x="1695" y="1406"/>
                  </a:lnTo>
                  <a:lnTo>
                    <a:pt x="1695" y="184"/>
                  </a:lnTo>
                  <a:lnTo>
                    <a:pt x="1704" y="184"/>
                  </a:lnTo>
                  <a:cubicBezTo>
                    <a:pt x="1704" y="88"/>
                    <a:pt x="1625" y="0"/>
                    <a:pt x="1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4"/>
            <p:cNvSpPr/>
            <p:nvPr/>
          </p:nvSpPr>
          <p:spPr>
            <a:xfrm>
              <a:off x="3241833" y="4131708"/>
              <a:ext cx="147754" cy="131636"/>
            </a:xfrm>
            <a:custGeom>
              <a:rect b="b" l="l" r="r" t="t"/>
              <a:pathLst>
                <a:path extrusionOk="0" h="2638" w="2961">
                  <a:moveTo>
                    <a:pt x="612" y="0"/>
                  </a:moveTo>
                  <a:cubicBezTo>
                    <a:pt x="551" y="236"/>
                    <a:pt x="394" y="446"/>
                    <a:pt x="97" y="647"/>
                  </a:cubicBezTo>
                  <a:cubicBezTo>
                    <a:pt x="71" y="655"/>
                    <a:pt x="53" y="673"/>
                    <a:pt x="45" y="699"/>
                  </a:cubicBezTo>
                  <a:cubicBezTo>
                    <a:pt x="1" y="760"/>
                    <a:pt x="1" y="847"/>
                    <a:pt x="45" y="909"/>
                  </a:cubicBezTo>
                  <a:lnTo>
                    <a:pt x="1293" y="2637"/>
                  </a:lnTo>
                  <a:lnTo>
                    <a:pt x="1293" y="952"/>
                  </a:lnTo>
                  <a:cubicBezTo>
                    <a:pt x="1293" y="847"/>
                    <a:pt x="1363" y="778"/>
                    <a:pt x="1459" y="760"/>
                  </a:cubicBezTo>
                  <a:cubicBezTo>
                    <a:pt x="1464" y="760"/>
                    <a:pt x="1470" y="760"/>
                    <a:pt x="1475" y="760"/>
                  </a:cubicBezTo>
                  <a:cubicBezTo>
                    <a:pt x="1581" y="760"/>
                    <a:pt x="1669" y="844"/>
                    <a:pt x="1669" y="952"/>
                  </a:cubicBezTo>
                  <a:lnTo>
                    <a:pt x="1669" y="2629"/>
                  </a:lnTo>
                  <a:lnTo>
                    <a:pt x="2926" y="909"/>
                  </a:lnTo>
                  <a:cubicBezTo>
                    <a:pt x="2952" y="856"/>
                    <a:pt x="2961" y="804"/>
                    <a:pt x="2952" y="760"/>
                  </a:cubicBezTo>
                  <a:cubicBezTo>
                    <a:pt x="2943" y="708"/>
                    <a:pt x="2909" y="664"/>
                    <a:pt x="2865" y="647"/>
                  </a:cubicBezTo>
                  <a:cubicBezTo>
                    <a:pt x="2542" y="455"/>
                    <a:pt x="2367" y="236"/>
                    <a:pt x="2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64"/>
          <p:cNvSpPr/>
          <p:nvPr/>
        </p:nvSpPr>
        <p:spPr>
          <a:xfrm rot="5400000">
            <a:off x="705225" y="280725"/>
            <a:ext cx="823500" cy="745200"/>
          </a:xfrm>
          <a:prstGeom prst="flowChartDelay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Zen Kaku Gothic New"/>
              <a:ea typeface="Zen Kaku Gothic New"/>
              <a:cs typeface="Zen Kaku Gothic New"/>
              <a:sym typeface="Zen Kaku Gothic New"/>
            </a:endParaRPr>
          </a:p>
        </p:txBody>
      </p:sp>
      <p:grpSp>
        <p:nvGrpSpPr>
          <p:cNvPr id="752" name="Google Shape;752;p64"/>
          <p:cNvGrpSpPr/>
          <p:nvPr/>
        </p:nvGrpSpPr>
        <p:grpSpPr>
          <a:xfrm>
            <a:off x="912599" y="272320"/>
            <a:ext cx="415224" cy="553440"/>
            <a:chOff x="4491041" y="1569273"/>
            <a:chExt cx="250997" cy="314222"/>
          </a:xfrm>
        </p:grpSpPr>
        <p:sp>
          <p:nvSpPr>
            <p:cNvPr id="753" name="Google Shape;753;p64"/>
            <p:cNvSpPr/>
            <p:nvPr/>
          </p:nvSpPr>
          <p:spPr>
            <a:xfrm>
              <a:off x="4491491" y="1828955"/>
              <a:ext cx="250548" cy="54541"/>
            </a:xfrm>
            <a:custGeom>
              <a:rect b="b" l="l" r="r" t="t"/>
              <a:pathLst>
                <a:path extrusionOk="0" h="1093" w="5021">
                  <a:moveTo>
                    <a:pt x="594" y="1"/>
                  </a:moveTo>
                  <a:cubicBezTo>
                    <a:pt x="437" y="1"/>
                    <a:pt x="288" y="53"/>
                    <a:pt x="175" y="149"/>
                  </a:cubicBezTo>
                  <a:cubicBezTo>
                    <a:pt x="70" y="263"/>
                    <a:pt x="0" y="394"/>
                    <a:pt x="0" y="542"/>
                  </a:cubicBezTo>
                  <a:cubicBezTo>
                    <a:pt x="0" y="699"/>
                    <a:pt x="70" y="839"/>
                    <a:pt x="175" y="935"/>
                  </a:cubicBezTo>
                  <a:cubicBezTo>
                    <a:pt x="288" y="1040"/>
                    <a:pt x="437" y="1092"/>
                    <a:pt x="594" y="1092"/>
                  </a:cubicBezTo>
                  <a:lnTo>
                    <a:pt x="4811" y="1092"/>
                  </a:lnTo>
                  <a:cubicBezTo>
                    <a:pt x="4872" y="1092"/>
                    <a:pt x="4925" y="1066"/>
                    <a:pt x="4968" y="1022"/>
                  </a:cubicBezTo>
                  <a:cubicBezTo>
                    <a:pt x="5021" y="953"/>
                    <a:pt x="5021" y="848"/>
                    <a:pt x="4960" y="787"/>
                  </a:cubicBezTo>
                  <a:cubicBezTo>
                    <a:pt x="4846" y="699"/>
                    <a:pt x="4802" y="621"/>
                    <a:pt x="4802" y="551"/>
                  </a:cubicBezTo>
                  <a:cubicBezTo>
                    <a:pt x="4802" y="490"/>
                    <a:pt x="4846" y="411"/>
                    <a:pt x="4951" y="306"/>
                  </a:cubicBezTo>
                  <a:cubicBezTo>
                    <a:pt x="4986" y="254"/>
                    <a:pt x="5012" y="176"/>
                    <a:pt x="4977" y="106"/>
                  </a:cubicBezTo>
                  <a:cubicBezTo>
                    <a:pt x="4951" y="45"/>
                    <a:pt x="4881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4"/>
            <p:cNvSpPr/>
            <p:nvPr/>
          </p:nvSpPr>
          <p:spPr>
            <a:xfrm>
              <a:off x="4555962" y="1676908"/>
              <a:ext cx="9631" cy="13124"/>
            </a:xfrm>
            <a:custGeom>
              <a:rect b="b" l="l" r="r" t="t"/>
              <a:pathLst>
                <a:path extrusionOk="0" h="263" w="193">
                  <a:moveTo>
                    <a:pt x="96" y="1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4"/>
            <p:cNvSpPr/>
            <p:nvPr/>
          </p:nvSpPr>
          <p:spPr>
            <a:xfrm>
              <a:off x="4666641" y="1676908"/>
              <a:ext cx="9631" cy="13124"/>
            </a:xfrm>
            <a:custGeom>
              <a:rect b="b" l="l" r="r" t="t"/>
              <a:pathLst>
                <a:path extrusionOk="0" h="263" w="193">
                  <a:moveTo>
                    <a:pt x="96" y="1"/>
                  </a:moveTo>
                  <a:lnTo>
                    <a:pt x="0" y="262"/>
                  </a:lnTo>
                  <a:lnTo>
                    <a:pt x="192" y="26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4551172" y="1708695"/>
              <a:ext cx="18313" cy="18363"/>
            </a:xfrm>
            <a:custGeom>
              <a:rect b="b" l="l" r="r" t="t"/>
              <a:pathLst>
                <a:path extrusionOk="0" h="368" w="367">
                  <a:moveTo>
                    <a:pt x="0" y="1"/>
                  </a:moveTo>
                  <a:lnTo>
                    <a:pt x="0" y="193"/>
                  </a:lnTo>
                  <a:cubicBezTo>
                    <a:pt x="0" y="289"/>
                    <a:pt x="70" y="368"/>
                    <a:pt x="175" y="368"/>
                  </a:cubicBezTo>
                  <a:lnTo>
                    <a:pt x="192" y="368"/>
                  </a:lnTo>
                  <a:cubicBezTo>
                    <a:pt x="288" y="368"/>
                    <a:pt x="367" y="289"/>
                    <a:pt x="367" y="193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4"/>
            <p:cNvSpPr/>
            <p:nvPr/>
          </p:nvSpPr>
          <p:spPr>
            <a:xfrm>
              <a:off x="4661402" y="1708695"/>
              <a:ext cx="18762" cy="18363"/>
            </a:xfrm>
            <a:custGeom>
              <a:rect b="b" l="l" r="r" t="t"/>
              <a:pathLst>
                <a:path extrusionOk="0" h="368" w="376">
                  <a:moveTo>
                    <a:pt x="0" y="1"/>
                  </a:moveTo>
                  <a:lnTo>
                    <a:pt x="0" y="193"/>
                  </a:lnTo>
                  <a:cubicBezTo>
                    <a:pt x="18" y="289"/>
                    <a:pt x="88" y="368"/>
                    <a:pt x="175" y="368"/>
                  </a:cubicBezTo>
                  <a:lnTo>
                    <a:pt x="201" y="368"/>
                  </a:lnTo>
                  <a:cubicBezTo>
                    <a:pt x="297" y="368"/>
                    <a:pt x="376" y="289"/>
                    <a:pt x="376" y="193"/>
                  </a:cubicBez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4"/>
            <p:cNvSpPr/>
            <p:nvPr/>
          </p:nvSpPr>
          <p:spPr>
            <a:xfrm>
              <a:off x="4491041" y="1569273"/>
              <a:ext cx="249700" cy="251047"/>
            </a:xfrm>
            <a:custGeom>
              <a:rect b="b" l="l" r="r" t="t"/>
              <a:pathLst>
                <a:path extrusionOk="0" h="5031" w="5004">
                  <a:moveTo>
                    <a:pt x="2478" y="856"/>
                  </a:moveTo>
                  <a:cubicBezTo>
                    <a:pt x="2585" y="856"/>
                    <a:pt x="2672" y="940"/>
                    <a:pt x="2672" y="1049"/>
                  </a:cubicBezTo>
                  <a:lnTo>
                    <a:pt x="2672" y="1450"/>
                  </a:lnTo>
                  <a:lnTo>
                    <a:pt x="3633" y="1450"/>
                  </a:lnTo>
                  <a:cubicBezTo>
                    <a:pt x="3702" y="1459"/>
                    <a:pt x="3755" y="1503"/>
                    <a:pt x="3772" y="1573"/>
                  </a:cubicBezTo>
                  <a:lnTo>
                    <a:pt x="4139" y="2533"/>
                  </a:lnTo>
                  <a:cubicBezTo>
                    <a:pt x="4148" y="2550"/>
                    <a:pt x="4148" y="2577"/>
                    <a:pt x="4148" y="2594"/>
                  </a:cubicBezTo>
                  <a:lnTo>
                    <a:pt x="4148" y="2987"/>
                  </a:lnTo>
                  <a:lnTo>
                    <a:pt x="4157" y="2987"/>
                  </a:lnTo>
                  <a:cubicBezTo>
                    <a:pt x="4157" y="3109"/>
                    <a:pt x="4130" y="3214"/>
                    <a:pt x="4052" y="3319"/>
                  </a:cubicBezTo>
                  <a:cubicBezTo>
                    <a:pt x="3942" y="3463"/>
                    <a:pt x="3781" y="3529"/>
                    <a:pt x="3620" y="3529"/>
                  </a:cubicBezTo>
                  <a:cubicBezTo>
                    <a:pt x="3334" y="3529"/>
                    <a:pt x="3048" y="3322"/>
                    <a:pt x="3048" y="2987"/>
                  </a:cubicBezTo>
                  <a:lnTo>
                    <a:pt x="3048" y="2603"/>
                  </a:lnTo>
                  <a:cubicBezTo>
                    <a:pt x="3048" y="2577"/>
                    <a:pt x="3056" y="2550"/>
                    <a:pt x="3065" y="2516"/>
                  </a:cubicBezTo>
                  <a:cubicBezTo>
                    <a:pt x="3065" y="2507"/>
                    <a:pt x="3065" y="2507"/>
                    <a:pt x="3083" y="2498"/>
                  </a:cubicBezTo>
                  <a:lnTo>
                    <a:pt x="3344" y="1817"/>
                  </a:lnTo>
                  <a:lnTo>
                    <a:pt x="2672" y="1817"/>
                  </a:lnTo>
                  <a:lnTo>
                    <a:pt x="2672" y="3773"/>
                  </a:lnTo>
                  <a:lnTo>
                    <a:pt x="2934" y="3773"/>
                  </a:lnTo>
                  <a:cubicBezTo>
                    <a:pt x="3030" y="3773"/>
                    <a:pt x="3109" y="3843"/>
                    <a:pt x="3126" y="3939"/>
                  </a:cubicBezTo>
                  <a:cubicBezTo>
                    <a:pt x="3135" y="4044"/>
                    <a:pt x="3048" y="4148"/>
                    <a:pt x="2934" y="4148"/>
                  </a:cubicBezTo>
                  <a:lnTo>
                    <a:pt x="2035" y="4148"/>
                  </a:lnTo>
                  <a:cubicBezTo>
                    <a:pt x="1930" y="4148"/>
                    <a:pt x="1860" y="4079"/>
                    <a:pt x="1843" y="3982"/>
                  </a:cubicBezTo>
                  <a:cubicBezTo>
                    <a:pt x="1834" y="3869"/>
                    <a:pt x="1921" y="3773"/>
                    <a:pt x="2035" y="3773"/>
                  </a:cubicBezTo>
                  <a:lnTo>
                    <a:pt x="2305" y="3773"/>
                  </a:lnTo>
                  <a:lnTo>
                    <a:pt x="2305" y="1817"/>
                  </a:lnTo>
                  <a:lnTo>
                    <a:pt x="1651" y="1817"/>
                  </a:lnTo>
                  <a:lnTo>
                    <a:pt x="1921" y="2533"/>
                  </a:lnTo>
                  <a:cubicBezTo>
                    <a:pt x="1930" y="2550"/>
                    <a:pt x="1930" y="2577"/>
                    <a:pt x="1930" y="2594"/>
                  </a:cubicBezTo>
                  <a:lnTo>
                    <a:pt x="1930" y="2978"/>
                  </a:lnTo>
                  <a:cubicBezTo>
                    <a:pt x="1930" y="3101"/>
                    <a:pt x="1886" y="3214"/>
                    <a:pt x="1816" y="3319"/>
                  </a:cubicBezTo>
                  <a:cubicBezTo>
                    <a:pt x="1708" y="3458"/>
                    <a:pt x="1552" y="3520"/>
                    <a:pt x="1396" y="3520"/>
                  </a:cubicBezTo>
                  <a:cubicBezTo>
                    <a:pt x="1109" y="3520"/>
                    <a:pt x="821" y="3311"/>
                    <a:pt x="821" y="2978"/>
                  </a:cubicBezTo>
                  <a:lnTo>
                    <a:pt x="821" y="2594"/>
                  </a:lnTo>
                  <a:cubicBezTo>
                    <a:pt x="821" y="2559"/>
                    <a:pt x="830" y="2542"/>
                    <a:pt x="839" y="2507"/>
                  </a:cubicBezTo>
                  <a:cubicBezTo>
                    <a:pt x="839" y="2498"/>
                    <a:pt x="839" y="2498"/>
                    <a:pt x="856" y="2489"/>
                  </a:cubicBezTo>
                  <a:lnTo>
                    <a:pt x="1214" y="1555"/>
                  </a:lnTo>
                  <a:cubicBezTo>
                    <a:pt x="1231" y="1494"/>
                    <a:pt x="1293" y="1459"/>
                    <a:pt x="1354" y="1450"/>
                  </a:cubicBezTo>
                  <a:cubicBezTo>
                    <a:pt x="1362" y="1450"/>
                    <a:pt x="1389" y="1442"/>
                    <a:pt x="1397" y="1442"/>
                  </a:cubicBezTo>
                  <a:lnTo>
                    <a:pt x="2305" y="1442"/>
                  </a:lnTo>
                  <a:lnTo>
                    <a:pt x="2305" y="1049"/>
                  </a:lnTo>
                  <a:cubicBezTo>
                    <a:pt x="2305" y="944"/>
                    <a:pt x="2367" y="874"/>
                    <a:pt x="2463" y="857"/>
                  </a:cubicBezTo>
                  <a:cubicBezTo>
                    <a:pt x="2468" y="856"/>
                    <a:pt x="2473" y="856"/>
                    <a:pt x="2478" y="856"/>
                  </a:cubicBezTo>
                  <a:close/>
                  <a:moveTo>
                    <a:pt x="559" y="1"/>
                  </a:moveTo>
                  <a:cubicBezTo>
                    <a:pt x="254" y="1"/>
                    <a:pt x="0" y="245"/>
                    <a:pt x="0" y="551"/>
                  </a:cubicBezTo>
                  <a:lnTo>
                    <a:pt x="0" y="5030"/>
                  </a:lnTo>
                  <a:cubicBezTo>
                    <a:pt x="166" y="4908"/>
                    <a:pt x="376" y="4829"/>
                    <a:pt x="594" y="4829"/>
                  </a:cubicBezTo>
                  <a:lnTo>
                    <a:pt x="4811" y="4829"/>
                  </a:lnTo>
                  <a:cubicBezTo>
                    <a:pt x="4881" y="4829"/>
                    <a:pt x="4942" y="4847"/>
                    <a:pt x="5003" y="4864"/>
                  </a:cubicBezTo>
                  <a:lnTo>
                    <a:pt x="5003" y="184"/>
                  </a:lnTo>
                  <a:cubicBezTo>
                    <a:pt x="4995" y="88"/>
                    <a:pt x="4925" y="1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64"/>
          <p:cNvSpPr/>
          <p:nvPr/>
        </p:nvSpPr>
        <p:spPr>
          <a:xfrm>
            <a:off x="1837700" y="487175"/>
            <a:ext cx="959100" cy="5727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4"/>
          <p:cNvSpPr txBox="1"/>
          <p:nvPr>
            <p:ph idx="4294967295" type="title"/>
          </p:nvPr>
        </p:nvSpPr>
        <p:spPr>
          <a:xfrm>
            <a:off x="2056548" y="553591"/>
            <a:ext cx="521400" cy="42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p64"/>
          <p:cNvSpPr/>
          <p:nvPr/>
        </p:nvSpPr>
        <p:spPr>
          <a:xfrm>
            <a:off x="2663632" y="534987"/>
            <a:ext cx="133120" cy="16865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4"/>
          <p:cNvSpPr/>
          <p:nvPr/>
        </p:nvSpPr>
        <p:spPr>
          <a:xfrm>
            <a:off x="4530933" y="591553"/>
            <a:ext cx="59314" cy="69488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4" y="1285"/>
                </a:lnTo>
                <a:lnTo>
                  <a:pt x="0" y="1970"/>
                </a:lnTo>
                <a:lnTo>
                  <a:pt x="1084" y="2597"/>
                </a:lnTo>
                <a:lnTo>
                  <a:pt x="1655" y="3881"/>
                </a:lnTo>
                <a:lnTo>
                  <a:pt x="2254" y="2597"/>
                </a:lnTo>
                <a:lnTo>
                  <a:pt x="3281" y="1970"/>
                </a:lnTo>
                <a:lnTo>
                  <a:pt x="2254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4"/>
          <p:cNvSpPr/>
          <p:nvPr/>
        </p:nvSpPr>
        <p:spPr>
          <a:xfrm>
            <a:off x="6036964" y="830137"/>
            <a:ext cx="59314" cy="69488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28" y="1285"/>
                </a:lnTo>
                <a:lnTo>
                  <a:pt x="0" y="1912"/>
                </a:lnTo>
                <a:lnTo>
                  <a:pt x="1028" y="2569"/>
                </a:lnTo>
                <a:lnTo>
                  <a:pt x="1655" y="3881"/>
                </a:lnTo>
                <a:lnTo>
                  <a:pt x="2226" y="2569"/>
                </a:lnTo>
                <a:lnTo>
                  <a:pt x="3282" y="1912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4"/>
          <p:cNvSpPr/>
          <p:nvPr/>
        </p:nvSpPr>
        <p:spPr>
          <a:xfrm>
            <a:off x="5094922" y="497937"/>
            <a:ext cx="104170" cy="123098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4"/>
          <p:cNvSpPr/>
          <p:nvPr/>
        </p:nvSpPr>
        <p:spPr>
          <a:xfrm>
            <a:off x="4014600" y="1383710"/>
            <a:ext cx="59314" cy="69488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64"/>
          <p:cNvCxnSpPr/>
          <p:nvPr/>
        </p:nvCxnSpPr>
        <p:spPr>
          <a:xfrm>
            <a:off x="643250" y="12094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5"/>
          <p:cNvSpPr txBox="1"/>
          <p:nvPr>
            <p:ph type="title"/>
          </p:nvPr>
        </p:nvSpPr>
        <p:spPr>
          <a:xfrm>
            <a:off x="1123025" y="578525"/>
            <a:ext cx="77175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Process</a:t>
            </a:r>
            <a:endParaRPr/>
          </a:p>
        </p:txBody>
      </p:sp>
      <p:sp>
        <p:nvSpPr>
          <p:cNvPr id="772" name="Google Shape;772;p65"/>
          <p:cNvSpPr/>
          <p:nvPr/>
        </p:nvSpPr>
        <p:spPr>
          <a:xfrm>
            <a:off x="1123019" y="2141850"/>
            <a:ext cx="868800" cy="48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65"/>
          <p:cNvSpPr txBox="1"/>
          <p:nvPr>
            <p:ph idx="4294967295" type="subTitle"/>
          </p:nvPr>
        </p:nvSpPr>
        <p:spPr>
          <a:xfrm>
            <a:off x="632894" y="3485388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기능별 판례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DB구축수집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65"/>
          <p:cNvSpPr txBox="1"/>
          <p:nvPr>
            <p:ph idx="4294967295" type="subTitle"/>
          </p:nvPr>
        </p:nvSpPr>
        <p:spPr>
          <a:xfrm>
            <a:off x="714719" y="2924400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데이터 구성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65"/>
          <p:cNvSpPr txBox="1"/>
          <p:nvPr>
            <p:ph idx="4294967295" type="subTitle"/>
          </p:nvPr>
        </p:nvSpPr>
        <p:spPr>
          <a:xfrm>
            <a:off x="2746248" y="3397775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API 요청문과 응답문 생성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65"/>
          <p:cNvSpPr txBox="1"/>
          <p:nvPr>
            <p:ph idx="4294967295" type="subTitle"/>
          </p:nvPr>
        </p:nvSpPr>
        <p:spPr>
          <a:xfrm>
            <a:off x="2749835" y="2907075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GPT 연동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65"/>
          <p:cNvSpPr/>
          <p:nvPr/>
        </p:nvSpPr>
        <p:spPr>
          <a:xfrm>
            <a:off x="3156048" y="2134750"/>
            <a:ext cx="868800" cy="48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65"/>
          <p:cNvSpPr/>
          <p:nvPr/>
        </p:nvSpPr>
        <p:spPr>
          <a:xfrm>
            <a:off x="5265855" y="2108050"/>
            <a:ext cx="868800" cy="48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65"/>
          <p:cNvSpPr txBox="1"/>
          <p:nvPr>
            <p:ph idx="4294967295" type="subTitle"/>
          </p:nvPr>
        </p:nvSpPr>
        <p:spPr>
          <a:xfrm>
            <a:off x="4710980" y="3485410"/>
            <a:ext cx="18408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API 응답 Word파일 생성및 메일 전송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65"/>
          <p:cNvSpPr txBox="1"/>
          <p:nvPr>
            <p:ph idx="4294967295" type="subTitle"/>
          </p:nvPr>
        </p:nvSpPr>
        <p:spPr>
          <a:xfrm>
            <a:off x="4708752" y="2924410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결과물 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생성 및 전송 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65"/>
          <p:cNvSpPr txBox="1"/>
          <p:nvPr>
            <p:ph idx="4294967295" type="subTitle"/>
          </p:nvPr>
        </p:nvSpPr>
        <p:spPr>
          <a:xfrm>
            <a:off x="6742375" y="3398497"/>
            <a:ext cx="1840800" cy="3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사건별 소송분류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65"/>
          <p:cNvSpPr txBox="1"/>
          <p:nvPr>
            <p:ph idx="4294967295" type="subTitle"/>
          </p:nvPr>
        </p:nvSpPr>
        <p:spPr>
          <a:xfrm>
            <a:off x="6743869" y="2945433"/>
            <a:ext cx="1837800" cy="3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시각화</a:t>
            </a:r>
            <a:endParaRPr b="1" sz="21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7223244" y="2119770"/>
            <a:ext cx="868800" cy="48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84" name="Google Shape;784;p65"/>
          <p:cNvGrpSpPr/>
          <p:nvPr/>
        </p:nvGrpSpPr>
        <p:grpSpPr>
          <a:xfrm>
            <a:off x="5570652" y="2220521"/>
            <a:ext cx="259205" cy="259575"/>
            <a:chOff x="2998500" y="2940325"/>
            <a:chExt cx="157850" cy="158075"/>
          </a:xfrm>
        </p:grpSpPr>
        <p:sp>
          <p:nvSpPr>
            <p:cNvPr id="785" name="Google Shape;785;p65"/>
            <p:cNvSpPr/>
            <p:nvPr/>
          </p:nvSpPr>
          <p:spPr>
            <a:xfrm>
              <a:off x="3072925" y="2997075"/>
              <a:ext cx="9200" cy="46300"/>
            </a:xfrm>
            <a:custGeom>
              <a:rect b="b" l="l" r="r" t="t"/>
              <a:pathLst>
                <a:path extrusionOk="0" h="1852" w="368">
                  <a:moveTo>
                    <a:pt x="1" y="1"/>
                  </a:moveTo>
                  <a:lnTo>
                    <a:pt x="1" y="1852"/>
                  </a:lnTo>
                  <a:cubicBezTo>
                    <a:pt x="62" y="1843"/>
                    <a:pt x="123" y="1843"/>
                    <a:pt x="184" y="1843"/>
                  </a:cubicBezTo>
                  <a:cubicBezTo>
                    <a:pt x="245" y="1843"/>
                    <a:pt x="307" y="1843"/>
                    <a:pt x="368" y="1852"/>
                  </a:cubicBezTo>
                  <a:lnTo>
                    <a:pt x="368" y="1"/>
                  </a:lnTo>
                  <a:cubicBezTo>
                    <a:pt x="315" y="10"/>
                    <a:pt x="245" y="18"/>
                    <a:pt x="184" y="18"/>
                  </a:cubicBezTo>
                  <a:cubicBezTo>
                    <a:pt x="123" y="18"/>
                    <a:pt x="62" y="1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6" name="Google Shape;786;p65"/>
            <p:cNvSpPr/>
            <p:nvPr/>
          </p:nvSpPr>
          <p:spPr>
            <a:xfrm>
              <a:off x="2998500" y="3036825"/>
              <a:ext cx="46300" cy="28175"/>
            </a:xfrm>
            <a:custGeom>
              <a:rect b="b" l="l" r="r" t="t"/>
              <a:pathLst>
                <a:path extrusionOk="0" h="1127" w="1852">
                  <a:moveTo>
                    <a:pt x="193" y="0"/>
                  </a:moveTo>
                  <a:cubicBezTo>
                    <a:pt x="105" y="0"/>
                    <a:pt x="27" y="70"/>
                    <a:pt x="9" y="157"/>
                  </a:cubicBezTo>
                  <a:cubicBezTo>
                    <a:pt x="0" y="201"/>
                    <a:pt x="0" y="245"/>
                    <a:pt x="0" y="297"/>
                  </a:cubicBezTo>
                  <a:cubicBezTo>
                    <a:pt x="0" y="760"/>
                    <a:pt x="367" y="1126"/>
                    <a:pt x="830" y="1126"/>
                  </a:cubicBezTo>
                  <a:lnTo>
                    <a:pt x="1022" y="1126"/>
                  </a:lnTo>
                  <a:cubicBezTo>
                    <a:pt x="1485" y="1126"/>
                    <a:pt x="1852" y="751"/>
                    <a:pt x="1852" y="297"/>
                  </a:cubicBezTo>
                  <a:cubicBezTo>
                    <a:pt x="1852" y="253"/>
                    <a:pt x="1852" y="201"/>
                    <a:pt x="1843" y="157"/>
                  </a:cubicBezTo>
                  <a:cubicBezTo>
                    <a:pt x="1825" y="70"/>
                    <a:pt x="1756" y="0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7" name="Google Shape;787;p65"/>
            <p:cNvSpPr/>
            <p:nvPr/>
          </p:nvSpPr>
          <p:spPr>
            <a:xfrm>
              <a:off x="3110050" y="3036825"/>
              <a:ext cx="46300" cy="28175"/>
            </a:xfrm>
            <a:custGeom>
              <a:rect b="b" l="l" r="r" t="t"/>
              <a:pathLst>
                <a:path extrusionOk="0" h="1127" w="1852">
                  <a:moveTo>
                    <a:pt x="192" y="0"/>
                  </a:moveTo>
                  <a:cubicBezTo>
                    <a:pt x="105" y="0"/>
                    <a:pt x="35" y="70"/>
                    <a:pt x="9" y="157"/>
                  </a:cubicBezTo>
                  <a:cubicBezTo>
                    <a:pt x="0" y="201"/>
                    <a:pt x="0" y="245"/>
                    <a:pt x="0" y="297"/>
                  </a:cubicBezTo>
                  <a:cubicBezTo>
                    <a:pt x="0" y="751"/>
                    <a:pt x="367" y="1126"/>
                    <a:pt x="830" y="1126"/>
                  </a:cubicBezTo>
                  <a:lnTo>
                    <a:pt x="1022" y="1126"/>
                  </a:lnTo>
                  <a:cubicBezTo>
                    <a:pt x="1485" y="1126"/>
                    <a:pt x="1851" y="751"/>
                    <a:pt x="1851" y="297"/>
                  </a:cubicBezTo>
                  <a:cubicBezTo>
                    <a:pt x="1851" y="253"/>
                    <a:pt x="1851" y="201"/>
                    <a:pt x="1843" y="157"/>
                  </a:cubicBezTo>
                  <a:cubicBezTo>
                    <a:pt x="1834" y="70"/>
                    <a:pt x="1755" y="0"/>
                    <a:pt x="1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8" name="Google Shape;788;p65"/>
            <p:cNvSpPr/>
            <p:nvPr/>
          </p:nvSpPr>
          <p:spPr>
            <a:xfrm>
              <a:off x="3072925" y="2940325"/>
              <a:ext cx="9200" cy="11150"/>
            </a:xfrm>
            <a:custGeom>
              <a:rect b="b" l="l" r="r" t="t"/>
              <a:pathLst>
                <a:path extrusionOk="0" h="446" w="368">
                  <a:moveTo>
                    <a:pt x="184" y="1"/>
                  </a:moveTo>
                  <a:cubicBezTo>
                    <a:pt x="88" y="1"/>
                    <a:pt x="1" y="88"/>
                    <a:pt x="1" y="184"/>
                  </a:cubicBezTo>
                  <a:lnTo>
                    <a:pt x="1" y="446"/>
                  </a:lnTo>
                  <a:cubicBezTo>
                    <a:pt x="53" y="437"/>
                    <a:pt x="123" y="429"/>
                    <a:pt x="184" y="429"/>
                  </a:cubicBezTo>
                  <a:cubicBezTo>
                    <a:pt x="245" y="429"/>
                    <a:pt x="307" y="437"/>
                    <a:pt x="368" y="446"/>
                  </a:cubicBezTo>
                  <a:lnTo>
                    <a:pt x="368" y="184"/>
                  </a:lnTo>
                  <a:cubicBezTo>
                    <a:pt x="368" y="88"/>
                    <a:pt x="280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9" name="Google Shape;789;p65"/>
            <p:cNvSpPr/>
            <p:nvPr/>
          </p:nvSpPr>
          <p:spPr>
            <a:xfrm>
              <a:off x="3058750" y="3052100"/>
              <a:ext cx="37575" cy="13550"/>
            </a:xfrm>
            <a:custGeom>
              <a:rect b="b" l="l" r="r" t="t"/>
              <a:pathLst>
                <a:path extrusionOk="0" h="542" w="1503">
                  <a:moveTo>
                    <a:pt x="751" y="0"/>
                  </a:moveTo>
                  <a:cubicBezTo>
                    <a:pt x="402" y="0"/>
                    <a:pt x="105" y="236"/>
                    <a:pt x="0" y="542"/>
                  </a:cubicBezTo>
                  <a:lnTo>
                    <a:pt x="1502" y="542"/>
                  </a:lnTo>
                  <a:cubicBezTo>
                    <a:pt x="1397" y="236"/>
                    <a:pt x="1101" y="0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0" name="Google Shape;790;p65"/>
            <p:cNvSpPr/>
            <p:nvPr/>
          </p:nvSpPr>
          <p:spPr>
            <a:xfrm>
              <a:off x="3026225" y="3074800"/>
              <a:ext cx="102175" cy="23600"/>
            </a:xfrm>
            <a:custGeom>
              <a:rect b="b" l="l" r="r" t="t"/>
              <a:pathLst>
                <a:path extrusionOk="0" h="944" w="4087">
                  <a:moveTo>
                    <a:pt x="970" y="0"/>
                  </a:moveTo>
                  <a:cubicBezTo>
                    <a:pt x="926" y="35"/>
                    <a:pt x="227" y="515"/>
                    <a:pt x="96" y="603"/>
                  </a:cubicBezTo>
                  <a:cubicBezTo>
                    <a:pt x="35" y="646"/>
                    <a:pt x="0" y="734"/>
                    <a:pt x="18" y="812"/>
                  </a:cubicBezTo>
                  <a:cubicBezTo>
                    <a:pt x="44" y="882"/>
                    <a:pt x="123" y="943"/>
                    <a:pt x="192" y="943"/>
                  </a:cubicBezTo>
                  <a:lnTo>
                    <a:pt x="3860" y="943"/>
                  </a:lnTo>
                  <a:cubicBezTo>
                    <a:pt x="3938" y="943"/>
                    <a:pt x="4017" y="882"/>
                    <a:pt x="4043" y="812"/>
                  </a:cubicBezTo>
                  <a:cubicBezTo>
                    <a:pt x="4087" y="734"/>
                    <a:pt x="4061" y="646"/>
                    <a:pt x="3982" y="603"/>
                  </a:cubicBezTo>
                  <a:cubicBezTo>
                    <a:pt x="3895" y="533"/>
                    <a:pt x="3152" y="35"/>
                    <a:pt x="3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1" name="Google Shape;791;p65"/>
            <p:cNvSpPr/>
            <p:nvPr/>
          </p:nvSpPr>
          <p:spPr>
            <a:xfrm>
              <a:off x="3004600" y="2960400"/>
              <a:ext cx="145850" cy="67275"/>
            </a:xfrm>
            <a:custGeom>
              <a:rect b="b" l="l" r="r" t="t"/>
              <a:pathLst>
                <a:path extrusionOk="0" h="2691" w="5834">
                  <a:moveTo>
                    <a:pt x="2917" y="1"/>
                  </a:moveTo>
                  <a:cubicBezTo>
                    <a:pt x="2655" y="1"/>
                    <a:pt x="2437" y="176"/>
                    <a:pt x="2385" y="420"/>
                  </a:cubicBezTo>
                  <a:cubicBezTo>
                    <a:pt x="2000" y="525"/>
                    <a:pt x="1835" y="769"/>
                    <a:pt x="1686" y="970"/>
                  </a:cubicBezTo>
                  <a:cubicBezTo>
                    <a:pt x="1503" y="1250"/>
                    <a:pt x="1346" y="1450"/>
                    <a:pt x="691" y="1450"/>
                  </a:cubicBezTo>
                  <a:cubicBezTo>
                    <a:pt x="656" y="1450"/>
                    <a:pt x="630" y="1468"/>
                    <a:pt x="595" y="1485"/>
                  </a:cubicBezTo>
                  <a:cubicBezTo>
                    <a:pt x="560" y="1512"/>
                    <a:pt x="542" y="1529"/>
                    <a:pt x="525" y="1564"/>
                  </a:cubicBezTo>
                  <a:lnTo>
                    <a:pt x="1" y="2690"/>
                  </a:lnTo>
                  <a:lnTo>
                    <a:pt x="411" y="2690"/>
                  </a:lnTo>
                  <a:lnTo>
                    <a:pt x="691" y="2088"/>
                  </a:lnTo>
                  <a:lnTo>
                    <a:pt x="961" y="2690"/>
                  </a:lnTo>
                  <a:lnTo>
                    <a:pt x="1372" y="2690"/>
                  </a:lnTo>
                  <a:lnTo>
                    <a:pt x="979" y="1817"/>
                  </a:lnTo>
                  <a:cubicBezTo>
                    <a:pt x="1215" y="1791"/>
                    <a:pt x="1415" y="1730"/>
                    <a:pt x="1573" y="1616"/>
                  </a:cubicBezTo>
                  <a:cubicBezTo>
                    <a:pt x="1773" y="1485"/>
                    <a:pt x="1896" y="1328"/>
                    <a:pt x="1992" y="1180"/>
                  </a:cubicBezTo>
                  <a:cubicBezTo>
                    <a:pt x="2114" y="1023"/>
                    <a:pt x="2210" y="874"/>
                    <a:pt x="2420" y="787"/>
                  </a:cubicBezTo>
                  <a:cubicBezTo>
                    <a:pt x="2507" y="979"/>
                    <a:pt x="2699" y="1110"/>
                    <a:pt x="2917" y="1110"/>
                  </a:cubicBezTo>
                  <a:cubicBezTo>
                    <a:pt x="3144" y="1110"/>
                    <a:pt x="3336" y="970"/>
                    <a:pt x="3424" y="778"/>
                  </a:cubicBezTo>
                  <a:cubicBezTo>
                    <a:pt x="3651" y="857"/>
                    <a:pt x="3747" y="1005"/>
                    <a:pt x="3869" y="1180"/>
                  </a:cubicBezTo>
                  <a:cubicBezTo>
                    <a:pt x="3965" y="1328"/>
                    <a:pt x="4087" y="1503"/>
                    <a:pt x="4279" y="1616"/>
                  </a:cubicBezTo>
                  <a:cubicBezTo>
                    <a:pt x="4445" y="1721"/>
                    <a:pt x="4646" y="1782"/>
                    <a:pt x="4873" y="1808"/>
                  </a:cubicBezTo>
                  <a:lnTo>
                    <a:pt x="4471" y="2690"/>
                  </a:lnTo>
                  <a:lnTo>
                    <a:pt x="4873" y="2690"/>
                  </a:lnTo>
                  <a:lnTo>
                    <a:pt x="5153" y="2088"/>
                  </a:lnTo>
                  <a:lnTo>
                    <a:pt x="5432" y="2690"/>
                  </a:lnTo>
                  <a:lnTo>
                    <a:pt x="5834" y="2690"/>
                  </a:lnTo>
                  <a:lnTo>
                    <a:pt x="5327" y="1573"/>
                  </a:lnTo>
                  <a:cubicBezTo>
                    <a:pt x="5318" y="1555"/>
                    <a:pt x="5310" y="1529"/>
                    <a:pt x="5301" y="1520"/>
                  </a:cubicBezTo>
                  <a:cubicBezTo>
                    <a:pt x="5284" y="1503"/>
                    <a:pt x="5266" y="1485"/>
                    <a:pt x="5240" y="1477"/>
                  </a:cubicBezTo>
                  <a:cubicBezTo>
                    <a:pt x="5222" y="1468"/>
                    <a:pt x="5187" y="1459"/>
                    <a:pt x="5170" y="1459"/>
                  </a:cubicBezTo>
                  <a:cubicBezTo>
                    <a:pt x="4515" y="1459"/>
                    <a:pt x="4367" y="1241"/>
                    <a:pt x="4175" y="979"/>
                  </a:cubicBezTo>
                  <a:cubicBezTo>
                    <a:pt x="4017" y="761"/>
                    <a:pt x="3860" y="516"/>
                    <a:pt x="3450" y="411"/>
                  </a:cubicBezTo>
                  <a:cubicBezTo>
                    <a:pt x="3389" y="176"/>
                    <a:pt x="3170" y="1"/>
                    <a:pt x="2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2" name="Google Shape;792;p65"/>
          <p:cNvGrpSpPr/>
          <p:nvPr/>
        </p:nvGrpSpPr>
        <p:grpSpPr>
          <a:xfrm>
            <a:off x="3462980" y="2247508"/>
            <a:ext cx="254936" cy="259000"/>
            <a:chOff x="2881050" y="3206650"/>
            <a:chExt cx="155250" cy="157725"/>
          </a:xfrm>
        </p:grpSpPr>
        <p:sp>
          <p:nvSpPr>
            <p:cNvPr id="793" name="Google Shape;793;p65"/>
            <p:cNvSpPr/>
            <p:nvPr/>
          </p:nvSpPr>
          <p:spPr>
            <a:xfrm>
              <a:off x="2907475" y="3243750"/>
              <a:ext cx="9400" cy="12475"/>
            </a:xfrm>
            <a:custGeom>
              <a:rect b="b" l="l" r="r" t="t"/>
              <a:pathLst>
                <a:path extrusionOk="0" h="499" w="376">
                  <a:moveTo>
                    <a:pt x="0" y="1"/>
                  </a:moveTo>
                  <a:lnTo>
                    <a:pt x="0" y="498"/>
                  </a:lnTo>
                  <a:lnTo>
                    <a:pt x="131" y="455"/>
                  </a:lnTo>
                  <a:cubicBezTo>
                    <a:pt x="158" y="446"/>
                    <a:pt x="175" y="446"/>
                    <a:pt x="192" y="446"/>
                  </a:cubicBezTo>
                  <a:cubicBezTo>
                    <a:pt x="210" y="446"/>
                    <a:pt x="236" y="446"/>
                    <a:pt x="245" y="455"/>
                  </a:cubicBezTo>
                  <a:lnTo>
                    <a:pt x="376" y="498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4" name="Google Shape;794;p65"/>
            <p:cNvSpPr/>
            <p:nvPr/>
          </p:nvSpPr>
          <p:spPr>
            <a:xfrm>
              <a:off x="2881050" y="3206650"/>
              <a:ext cx="110050" cy="27750"/>
            </a:xfrm>
            <a:custGeom>
              <a:rect b="b" l="l" r="r" t="t"/>
              <a:pathLst>
                <a:path extrusionOk="0" h="1110" w="4402">
                  <a:moveTo>
                    <a:pt x="534" y="0"/>
                  </a:moveTo>
                  <a:cubicBezTo>
                    <a:pt x="394" y="0"/>
                    <a:pt x="254" y="61"/>
                    <a:pt x="158" y="166"/>
                  </a:cubicBezTo>
                  <a:cubicBezTo>
                    <a:pt x="53" y="262"/>
                    <a:pt x="1" y="402"/>
                    <a:pt x="1" y="559"/>
                  </a:cubicBezTo>
                  <a:cubicBezTo>
                    <a:pt x="1" y="707"/>
                    <a:pt x="53" y="838"/>
                    <a:pt x="158" y="943"/>
                  </a:cubicBezTo>
                  <a:cubicBezTo>
                    <a:pt x="254" y="1048"/>
                    <a:pt x="394" y="1109"/>
                    <a:pt x="534" y="1109"/>
                  </a:cubicBezTo>
                  <a:lnTo>
                    <a:pt x="4201" y="1109"/>
                  </a:lnTo>
                  <a:cubicBezTo>
                    <a:pt x="4262" y="1109"/>
                    <a:pt x="4314" y="1092"/>
                    <a:pt x="4349" y="1048"/>
                  </a:cubicBezTo>
                  <a:cubicBezTo>
                    <a:pt x="4402" y="978"/>
                    <a:pt x="4402" y="882"/>
                    <a:pt x="4349" y="821"/>
                  </a:cubicBezTo>
                  <a:cubicBezTo>
                    <a:pt x="4262" y="707"/>
                    <a:pt x="4227" y="629"/>
                    <a:pt x="4227" y="559"/>
                  </a:cubicBezTo>
                  <a:cubicBezTo>
                    <a:pt x="4227" y="489"/>
                    <a:pt x="4271" y="402"/>
                    <a:pt x="4349" y="288"/>
                  </a:cubicBezTo>
                  <a:cubicBezTo>
                    <a:pt x="4402" y="227"/>
                    <a:pt x="4402" y="131"/>
                    <a:pt x="4349" y="61"/>
                  </a:cubicBezTo>
                  <a:cubicBezTo>
                    <a:pt x="4314" y="18"/>
                    <a:pt x="4262" y="0"/>
                    <a:pt x="4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65"/>
            <p:cNvSpPr/>
            <p:nvPr/>
          </p:nvSpPr>
          <p:spPr>
            <a:xfrm>
              <a:off x="2881275" y="3239375"/>
              <a:ext cx="109825" cy="105700"/>
            </a:xfrm>
            <a:custGeom>
              <a:rect b="b" l="l" r="r" t="t"/>
              <a:pathLst>
                <a:path extrusionOk="0" h="4228" w="4393">
                  <a:moveTo>
                    <a:pt x="1" y="1"/>
                  </a:moveTo>
                  <a:lnTo>
                    <a:pt x="1" y="3747"/>
                  </a:lnTo>
                  <a:cubicBezTo>
                    <a:pt x="1" y="4009"/>
                    <a:pt x="236" y="4227"/>
                    <a:pt x="507" y="4227"/>
                  </a:cubicBezTo>
                  <a:lnTo>
                    <a:pt x="2445" y="4227"/>
                  </a:lnTo>
                  <a:cubicBezTo>
                    <a:pt x="2271" y="3921"/>
                    <a:pt x="2175" y="3555"/>
                    <a:pt x="2175" y="3188"/>
                  </a:cubicBezTo>
                  <a:lnTo>
                    <a:pt x="2184" y="2900"/>
                  </a:lnTo>
                  <a:cubicBezTo>
                    <a:pt x="2184" y="2507"/>
                    <a:pt x="2507" y="2184"/>
                    <a:pt x="2908" y="2175"/>
                  </a:cubicBezTo>
                  <a:lnTo>
                    <a:pt x="2908" y="1485"/>
                  </a:lnTo>
                  <a:cubicBezTo>
                    <a:pt x="2908" y="1110"/>
                    <a:pt x="3179" y="787"/>
                    <a:pt x="3554" y="743"/>
                  </a:cubicBezTo>
                  <a:cubicBezTo>
                    <a:pt x="3585" y="739"/>
                    <a:pt x="3613" y="737"/>
                    <a:pt x="3643" y="737"/>
                  </a:cubicBezTo>
                  <a:cubicBezTo>
                    <a:pt x="3672" y="737"/>
                    <a:pt x="3703" y="739"/>
                    <a:pt x="3738" y="743"/>
                  </a:cubicBezTo>
                  <a:cubicBezTo>
                    <a:pt x="3851" y="516"/>
                    <a:pt x="4104" y="359"/>
                    <a:pt x="4393" y="359"/>
                  </a:cubicBezTo>
                  <a:lnTo>
                    <a:pt x="4393" y="149"/>
                  </a:lnTo>
                  <a:cubicBezTo>
                    <a:pt x="4340" y="176"/>
                    <a:pt x="4270" y="184"/>
                    <a:pt x="4209" y="184"/>
                  </a:cubicBezTo>
                  <a:lnTo>
                    <a:pt x="1817" y="184"/>
                  </a:lnTo>
                  <a:lnTo>
                    <a:pt x="1817" y="944"/>
                  </a:lnTo>
                  <a:cubicBezTo>
                    <a:pt x="1817" y="1005"/>
                    <a:pt x="1782" y="1066"/>
                    <a:pt x="1738" y="1101"/>
                  </a:cubicBezTo>
                  <a:cubicBezTo>
                    <a:pt x="1703" y="1127"/>
                    <a:pt x="1677" y="1136"/>
                    <a:pt x="1633" y="1136"/>
                  </a:cubicBezTo>
                  <a:cubicBezTo>
                    <a:pt x="1607" y="1136"/>
                    <a:pt x="1590" y="1136"/>
                    <a:pt x="1572" y="1127"/>
                  </a:cubicBezTo>
                  <a:lnTo>
                    <a:pt x="1258" y="1023"/>
                  </a:lnTo>
                  <a:lnTo>
                    <a:pt x="944" y="1127"/>
                  </a:lnTo>
                  <a:cubicBezTo>
                    <a:pt x="926" y="1131"/>
                    <a:pt x="907" y="1134"/>
                    <a:pt x="889" y="1134"/>
                  </a:cubicBezTo>
                  <a:cubicBezTo>
                    <a:pt x="827" y="1134"/>
                    <a:pt x="766" y="1109"/>
                    <a:pt x="725" y="1049"/>
                  </a:cubicBezTo>
                  <a:cubicBezTo>
                    <a:pt x="699" y="1014"/>
                    <a:pt x="690" y="979"/>
                    <a:pt x="690" y="935"/>
                  </a:cubicBezTo>
                  <a:lnTo>
                    <a:pt x="690" y="176"/>
                  </a:lnTo>
                  <a:lnTo>
                    <a:pt x="542" y="176"/>
                  </a:lnTo>
                  <a:cubicBezTo>
                    <a:pt x="341" y="176"/>
                    <a:pt x="158" y="1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6" name="Google Shape;796;p65"/>
            <p:cNvSpPr/>
            <p:nvPr/>
          </p:nvSpPr>
          <p:spPr>
            <a:xfrm>
              <a:off x="2945225" y="3257475"/>
              <a:ext cx="91075" cy="106900"/>
            </a:xfrm>
            <a:custGeom>
              <a:rect b="b" l="l" r="r" t="t"/>
              <a:pathLst>
                <a:path extrusionOk="0" h="4276" w="3643">
                  <a:moveTo>
                    <a:pt x="1837" y="0"/>
                  </a:moveTo>
                  <a:cubicBezTo>
                    <a:pt x="1617" y="0"/>
                    <a:pt x="1450" y="169"/>
                    <a:pt x="1450" y="377"/>
                  </a:cubicBezTo>
                  <a:lnTo>
                    <a:pt x="1450" y="761"/>
                  </a:lnTo>
                  <a:cubicBezTo>
                    <a:pt x="1450" y="553"/>
                    <a:pt x="1268" y="385"/>
                    <a:pt x="1061" y="385"/>
                  </a:cubicBezTo>
                  <a:cubicBezTo>
                    <a:pt x="1051" y="385"/>
                    <a:pt x="1041" y="385"/>
                    <a:pt x="1031" y="386"/>
                  </a:cubicBezTo>
                  <a:cubicBezTo>
                    <a:pt x="848" y="412"/>
                    <a:pt x="708" y="578"/>
                    <a:pt x="708" y="761"/>
                  </a:cubicBezTo>
                  <a:lnTo>
                    <a:pt x="708" y="2036"/>
                  </a:lnTo>
                  <a:cubicBezTo>
                    <a:pt x="656" y="1905"/>
                    <a:pt x="525" y="1809"/>
                    <a:pt x="368" y="1809"/>
                  </a:cubicBezTo>
                  <a:cubicBezTo>
                    <a:pt x="158" y="1809"/>
                    <a:pt x="1" y="1984"/>
                    <a:pt x="1" y="2176"/>
                  </a:cubicBezTo>
                  <a:lnTo>
                    <a:pt x="1" y="2438"/>
                  </a:lnTo>
                  <a:cubicBezTo>
                    <a:pt x="1" y="3445"/>
                    <a:pt x="817" y="4275"/>
                    <a:pt x="1811" y="4275"/>
                  </a:cubicBezTo>
                  <a:cubicBezTo>
                    <a:pt x="1851" y="4275"/>
                    <a:pt x="1890" y="4274"/>
                    <a:pt x="1931" y="4271"/>
                  </a:cubicBezTo>
                  <a:cubicBezTo>
                    <a:pt x="2882" y="4219"/>
                    <a:pt x="3642" y="3424"/>
                    <a:pt x="3642" y="2464"/>
                  </a:cubicBezTo>
                  <a:lnTo>
                    <a:pt x="3642" y="1285"/>
                  </a:lnTo>
                  <a:cubicBezTo>
                    <a:pt x="3642" y="1076"/>
                    <a:pt x="3485" y="910"/>
                    <a:pt x="3275" y="910"/>
                  </a:cubicBezTo>
                  <a:cubicBezTo>
                    <a:pt x="3092" y="910"/>
                    <a:pt x="2935" y="1041"/>
                    <a:pt x="2900" y="1233"/>
                  </a:cubicBezTo>
                  <a:lnTo>
                    <a:pt x="2900" y="761"/>
                  </a:lnTo>
                  <a:cubicBezTo>
                    <a:pt x="2900" y="552"/>
                    <a:pt x="2743" y="386"/>
                    <a:pt x="2542" y="386"/>
                  </a:cubicBezTo>
                  <a:cubicBezTo>
                    <a:pt x="2376" y="386"/>
                    <a:pt x="2236" y="499"/>
                    <a:pt x="2193" y="639"/>
                  </a:cubicBezTo>
                  <a:lnTo>
                    <a:pt x="2193" y="377"/>
                  </a:lnTo>
                  <a:cubicBezTo>
                    <a:pt x="2193" y="194"/>
                    <a:pt x="2053" y="28"/>
                    <a:pt x="1870" y="2"/>
                  </a:cubicBezTo>
                  <a:cubicBezTo>
                    <a:pt x="1859" y="1"/>
                    <a:pt x="1848" y="0"/>
                    <a:pt x="1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7" name="Google Shape;797;p65"/>
          <p:cNvGrpSpPr/>
          <p:nvPr/>
        </p:nvGrpSpPr>
        <p:grpSpPr>
          <a:xfrm>
            <a:off x="1426030" y="2264491"/>
            <a:ext cx="262777" cy="239213"/>
            <a:chOff x="3943700" y="4172100"/>
            <a:chExt cx="160025" cy="145675"/>
          </a:xfrm>
        </p:grpSpPr>
        <p:sp>
          <p:nvSpPr>
            <p:cNvPr id="798" name="Google Shape;798;p65"/>
            <p:cNvSpPr/>
            <p:nvPr/>
          </p:nvSpPr>
          <p:spPr>
            <a:xfrm>
              <a:off x="4014625" y="4249425"/>
              <a:ext cx="18375" cy="31450"/>
            </a:xfrm>
            <a:custGeom>
              <a:rect b="b" l="l" r="r" t="t"/>
              <a:pathLst>
                <a:path extrusionOk="0" h="1258" w="735">
                  <a:moveTo>
                    <a:pt x="1" y="0"/>
                  </a:moveTo>
                  <a:cubicBezTo>
                    <a:pt x="10" y="349"/>
                    <a:pt x="62" y="672"/>
                    <a:pt x="149" y="908"/>
                  </a:cubicBezTo>
                  <a:cubicBezTo>
                    <a:pt x="245" y="1205"/>
                    <a:pt x="341" y="1257"/>
                    <a:pt x="368" y="1257"/>
                  </a:cubicBezTo>
                  <a:cubicBezTo>
                    <a:pt x="394" y="1257"/>
                    <a:pt x="490" y="1196"/>
                    <a:pt x="586" y="908"/>
                  </a:cubicBezTo>
                  <a:cubicBezTo>
                    <a:pt x="673" y="655"/>
                    <a:pt x="717" y="341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4014625" y="4208825"/>
              <a:ext cx="18375" cy="31450"/>
            </a:xfrm>
            <a:custGeom>
              <a:rect b="b" l="l" r="r" t="t"/>
              <a:pathLst>
                <a:path extrusionOk="0" h="1258" w="735">
                  <a:moveTo>
                    <a:pt x="368" y="0"/>
                  </a:moveTo>
                  <a:cubicBezTo>
                    <a:pt x="341" y="0"/>
                    <a:pt x="245" y="70"/>
                    <a:pt x="149" y="349"/>
                  </a:cubicBezTo>
                  <a:cubicBezTo>
                    <a:pt x="62" y="603"/>
                    <a:pt x="18" y="917"/>
                    <a:pt x="1" y="1257"/>
                  </a:cubicBezTo>
                  <a:lnTo>
                    <a:pt x="734" y="1257"/>
                  </a:lnTo>
                  <a:cubicBezTo>
                    <a:pt x="726" y="917"/>
                    <a:pt x="673" y="603"/>
                    <a:pt x="586" y="349"/>
                  </a:cubicBezTo>
                  <a:cubicBezTo>
                    <a:pt x="490" y="70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0" name="Google Shape;800;p65"/>
            <p:cNvSpPr/>
            <p:nvPr/>
          </p:nvSpPr>
          <p:spPr>
            <a:xfrm>
              <a:off x="4033200" y="4205100"/>
              <a:ext cx="31225" cy="35175"/>
            </a:xfrm>
            <a:custGeom>
              <a:rect b="b" l="l" r="r" t="t"/>
              <a:pathLst>
                <a:path extrusionOk="0" h="1407" w="1249">
                  <a:moveTo>
                    <a:pt x="0" y="1"/>
                  </a:moveTo>
                  <a:lnTo>
                    <a:pt x="0" y="1"/>
                  </a:lnTo>
                  <a:cubicBezTo>
                    <a:pt x="61" y="88"/>
                    <a:pt x="131" y="219"/>
                    <a:pt x="192" y="376"/>
                  </a:cubicBezTo>
                  <a:cubicBezTo>
                    <a:pt x="288" y="664"/>
                    <a:pt x="349" y="1022"/>
                    <a:pt x="358" y="1406"/>
                  </a:cubicBezTo>
                  <a:lnTo>
                    <a:pt x="1249" y="1406"/>
                  </a:lnTo>
                  <a:cubicBezTo>
                    <a:pt x="1179" y="717"/>
                    <a:pt x="664" y="1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1" name="Google Shape;801;p65"/>
            <p:cNvSpPr/>
            <p:nvPr/>
          </p:nvSpPr>
          <p:spPr>
            <a:xfrm>
              <a:off x="4032750" y="4249425"/>
              <a:ext cx="31675" cy="35375"/>
            </a:xfrm>
            <a:custGeom>
              <a:rect b="b" l="l" r="r" t="t"/>
              <a:pathLst>
                <a:path extrusionOk="0" h="1415" w="1267">
                  <a:moveTo>
                    <a:pt x="376" y="0"/>
                  </a:moveTo>
                  <a:cubicBezTo>
                    <a:pt x="367" y="384"/>
                    <a:pt x="297" y="742"/>
                    <a:pt x="201" y="1030"/>
                  </a:cubicBezTo>
                  <a:cubicBezTo>
                    <a:pt x="149" y="1205"/>
                    <a:pt x="79" y="1327"/>
                    <a:pt x="1" y="1415"/>
                  </a:cubicBezTo>
                  <a:cubicBezTo>
                    <a:pt x="682" y="1257"/>
                    <a:pt x="1197" y="699"/>
                    <a:pt x="1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2" name="Google Shape;802;p65"/>
            <p:cNvSpPr/>
            <p:nvPr/>
          </p:nvSpPr>
          <p:spPr>
            <a:xfrm>
              <a:off x="3982775" y="4249425"/>
              <a:ext cx="31450" cy="35375"/>
            </a:xfrm>
            <a:custGeom>
              <a:rect b="b" l="l" r="r" t="t"/>
              <a:pathLst>
                <a:path extrusionOk="0" h="1415" w="1258">
                  <a:moveTo>
                    <a:pt x="0" y="0"/>
                  </a:moveTo>
                  <a:cubicBezTo>
                    <a:pt x="79" y="690"/>
                    <a:pt x="594" y="1257"/>
                    <a:pt x="1257" y="1415"/>
                  </a:cubicBezTo>
                  <a:cubicBezTo>
                    <a:pt x="1196" y="1327"/>
                    <a:pt x="1126" y="1196"/>
                    <a:pt x="1065" y="1030"/>
                  </a:cubicBezTo>
                  <a:cubicBezTo>
                    <a:pt x="978" y="742"/>
                    <a:pt x="908" y="384"/>
                    <a:pt x="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3" name="Google Shape;803;p65"/>
            <p:cNvSpPr/>
            <p:nvPr/>
          </p:nvSpPr>
          <p:spPr>
            <a:xfrm>
              <a:off x="3982775" y="4205100"/>
              <a:ext cx="31875" cy="35175"/>
            </a:xfrm>
            <a:custGeom>
              <a:rect b="b" l="l" r="r" t="t"/>
              <a:pathLst>
                <a:path extrusionOk="0" h="1407" w="1275">
                  <a:moveTo>
                    <a:pt x="1275" y="1"/>
                  </a:moveTo>
                  <a:cubicBezTo>
                    <a:pt x="594" y="149"/>
                    <a:pt x="79" y="717"/>
                    <a:pt x="0" y="1406"/>
                  </a:cubicBezTo>
                  <a:lnTo>
                    <a:pt x="899" y="1406"/>
                  </a:lnTo>
                  <a:cubicBezTo>
                    <a:pt x="908" y="1022"/>
                    <a:pt x="978" y="664"/>
                    <a:pt x="1074" y="376"/>
                  </a:cubicBezTo>
                  <a:cubicBezTo>
                    <a:pt x="1126" y="201"/>
                    <a:pt x="1196" y="88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4" name="Google Shape;804;p65"/>
            <p:cNvSpPr/>
            <p:nvPr/>
          </p:nvSpPr>
          <p:spPr>
            <a:xfrm>
              <a:off x="4053050" y="4172100"/>
              <a:ext cx="30150" cy="38475"/>
            </a:xfrm>
            <a:custGeom>
              <a:rect b="b" l="l" r="r" t="t"/>
              <a:pathLst>
                <a:path extrusionOk="0" h="1539" w="1206">
                  <a:moveTo>
                    <a:pt x="387" y="1"/>
                  </a:moveTo>
                  <a:cubicBezTo>
                    <a:pt x="332" y="1"/>
                    <a:pt x="277" y="25"/>
                    <a:pt x="245" y="63"/>
                  </a:cubicBezTo>
                  <a:cubicBezTo>
                    <a:pt x="53" y="290"/>
                    <a:pt x="1" y="596"/>
                    <a:pt x="105" y="902"/>
                  </a:cubicBezTo>
                  <a:cubicBezTo>
                    <a:pt x="210" y="1190"/>
                    <a:pt x="455" y="1417"/>
                    <a:pt x="752" y="1521"/>
                  </a:cubicBezTo>
                  <a:cubicBezTo>
                    <a:pt x="778" y="1539"/>
                    <a:pt x="795" y="1539"/>
                    <a:pt x="821" y="1539"/>
                  </a:cubicBezTo>
                  <a:cubicBezTo>
                    <a:pt x="874" y="1539"/>
                    <a:pt x="917" y="1513"/>
                    <a:pt x="961" y="1469"/>
                  </a:cubicBezTo>
                  <a:cubicBezTo>
                    <a:pt x="1153" y="1242"/>
                    <a:pt x="1206" y="936"/>
                    <a:pt x="1101" y="631"/>
                  </a:cubicBezTo>
                  <a:cubicBezTo>
                    <a:pt x="987" y="343"/>
                    <a:pt x="752" y="116"/>
                    <a:pt x="446" y="11"/>
                  </a:cubicBezTo>
                  <a:cubicBezTo>
                    <a:pt x="427" y="4"/>
                    <a:pt x="407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5" name="Google Shape;805;p65"/>
            <p:cNvSpPr/>
            <p:nvPr/>
          </p:nvSpPr>
          <p:spPr>
            <a:xfrm>
              <a:off x="4071600" y="4208350"/>
              <a:ext cx="27525" cy="39775"/>
            </a:xfrm>
            <a:custGeom>
              <a:rect b="b" l="l" r="r" t="t"/>
              <a:pathLst>
                <a:path extrusionOk="0" h="1591" w="1101">
                  <a:moveTo>
                    <a:pt x="653" y="0"/>
                  </a:moveTo>
                  <a:cubicBezTo>
                    <a:pt x="633" y="0"/>
                    <a:pt x="613" y="3"/>
                    <a:pt x="595" y="10"/>
                  </a:cubicBezTo>
                  <a:cubicBezTo>
                    <a:pt x="315" y="106"/>
                    <a:pt x="106" y="351"/>
                    <a:pt x="53" y="665"/>
                  </a:cubicBezTo>
                  <a:cubicBezTo>
                    <a:pt x="1" y="962"/>
                    <a:pt x="97" y="1285"/>
                    <a:pt x="306" y="1530"/>
                  </a:cubicBezTo>
                  <a:cubicBezTo>
                    <a:pt x="333" y="1573"/>
                    <a:pt x="394" y="1591"/>
                    <a:pt x="446" y="1591"/>
                  </a:cubicBezTo>
                  <a:cubicBezTo>
                    <a:pt x="464" y="1591"/>
                    <a:pt x="490" y="1591"/>
                    <a:pt x="498" y="1582"/>
                  </a:cubicBezTo>
                  <a:cubicBezTo>
                    <a:pt x="787" y="1486"/>
                    <a:pt x="987" y="1241"/>
                    <a:pt x="1049" y="927"/>
                  </a:cubicBezTo>
                  <a:cubicBezTo>
                    <a:pt x="1101" y="630"/>
                    <a:pt x="1005" y="307"/>
                    <a:pt x="795" y="63"/>
                  </a:cubicBezTo>
                  <a:cubicBezTo>
                    <a:pt x="763" y="24"/>
                    <a:pt x="708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6" name="Google Shape;806;p65"/>
            <p:cNvSpPr/>
            <p:nvPr/>
          </p:nvSpPr>
          <p:spPr>
            <a:xfrm>
              <a:off x="4071825" y="4251775"/>
              <a:ext cx="31900" cy="33475"/>
            </a:xfrm>
            <a:custGeom>
              <a:rect b="b" l="l" r="r" t="t"/>
              <a:pathLst>
                <a:path extrusionOk="0" h="1339" w="1276">
                  <a:moveTo>
                    <a:pt x="907" y="0"/>
                  </a:moveTo>
                  <a:cubicBezTo>
                    <a:pt x="669" y="0"/>
                    <a:pt x="441" y="118"/>
                    <a:pt x="271" y="317"/>
                  </a:cubicBezTo>
                  <a:cubicBezTo>
                    <a:pt x="79" y="544"/>
                    <a:pt x="1" y="867"/>
                    <a:pt x="53" y="1190"/>
                  </a:cubicBezTo>
                  <a:cubicBezTo>
                    <a:pt x="70" y="1260"/>
                    <a:pt x="131" y="1321"/>
                    <a:pt x="201" y="1329"/>
                  </a:cubicBezTo>
                  <a:cubicBezTo>
                    <a:pt x="254" y="1338"/>
                    <a:pt x="306" y="1338"/>
                    <a:pt x="358" y="1338"/>
                  </a:cubicBezTo>
                  <a:cubicBezTo>
                    <a:pt x="603" y="1338"/>
                    <a:pt x="830" y="1233"/>
                    <a:pt x="996" y="1024"/>
                  </a:cubicBezTo>
                  <a:cubicBezTo>
                    <a:pt x="1188" y="805"/>
                    <a:pt x="1275" y="474"/>
                    <a:pt x="1214" y="159"/>
                  </a:cubicBezTo>
                  <a:cubicBezTo>
                    <a:pt x="1205" y="81"/>
                    <a:pt x="1136" y="28"/>
                    <a:pt x="1074" y="20"/>
                  </a:cubicBezTo>
                  <a:cubicBezTo>
                    <a:pt x="1019" y="7"/>
                    <a:pt x="963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7" name="Google Shape;807;p65"/>
            <p:cNvSpPr/>
            <p:nvPr/>
          </p:nvSpPr>
          <p:spPr>
            <a:xfrm>
              <a:off x="4047825" y="4290125"/>
              <a:ext cx="39075" cy="27650"/>
            </a:xfrm>
            <a:custGeom>
              <a:rect b="b" l="l" r="r" t="t"/>
              <a:pathLst>
                <a:path extrusionOk="0" h="1106" w="1563">
                  <a:moveTo>
                    <a:pt x="954" y="0"/>
                  </a:moveTo>
                  <a:cubicBezTo>
                    <a:pt x="854" y="0"/>
                    <a:pt x="750" y="19"/>
                    <a:pt x="646" y="57"/>
                  </a:cubicBezTo>
                  <a:cubicBezTo>
                    <a:pt x="358" y="162"/>
                    <a:pt x="131" y="407"/>
                    <a:pt x="17" y="712"/>
                  </a:cubicBezTo>
                  <a:cubicBezTo>
                    <a:pt x="0" y="773"/>
                    <a:pt x="17" y="861"/>
                    <a:pt x="79" y="904"/>
                  </a:cubicBezTo>
                  <a:cubicBezTo>
                    <a:pt x="227" y="1035"/>
                    <a:pt x="419" y="1105"/>
                    <a:pt x="603" y="1105"/>
                  </a:cubicBezTo>
                  <a:cubicBezTo>
                    <a:pt x="699" y="1105"/>
                    <a:pt x="803" y="1079"/>
                    <a:pt x="908" y="1053"/>
                  </a:cubicBezTo>
                  <a:cubicBezTo>
                    <a:pt x="1188" y="939"/>
                    <a:pt x="1415" y="703"/>
                    <a:pt x="1528" y="398"/>
                  </a:cubicBezTo>
                  <a:cubicBezTo>
                    <a:pt x="1563" y="319"/>
                    <a:pt x="1546" y="241"/>
                    <a:pt x="1484" y="197"/>
                  </a:cubicBezTo>
                  <a:cubicBezTo>
                    <a:pt x="1334" y="70"/>
                    <a:pt x="1150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8" name="Google Shape;808;p65"/>
            <p:cNvSpPr/>
            <p:nvPr/>
          </p:nvSpPr>
          <p:spPr>
            <a:xfrm>
              <a:off x="3964425" y="4172100"/>
              <a:ext cx="30150" cy="38475"/>
            </a:xfrm>
            <a:custGeom>
              <a:rect b="b" l="l" r="r" t="t"/>
              <a:pathLst>
                <a:path extrusionOk="0" h="1539" w="1206">
                  <a:moveTo>
                    <a:pt x="816" y="1"/>
                  </a:moveTo>
                  <a:cubicBezTo>
                    <a:pt x="798" y="1"/>
                    <a:pt x="779" y="4"/>
                    <a:pt x="760" y="11"/>
                  </a:cubicBezTo>
                  <a:cubicBezTo>
                    <a:pt x="455" y="116"/>
                    <a:pt x="219" y="343"/>
                    <a:pt x="105" y="631"/>
                  </a:cubicBezTo>
                  <a:cubicBezTo>
                    <a:pt x="1" y="928"/>
                    <a:pt x="53" y="1242"/>
                    <a:pt x="245" y="1469"/>
                  </a:cubicBezTo>
                  <a:cubicBezTo>
                    <a:pt x="280" y="1513"/>
                    <a:pt x="332" y="1539"/>
                    <a:pt x="376" y="1539"/>
                  </a:cubicBezTo>
                  <a:cubicBezTo>
                    <a:pt x="402" y="1539"/>
                    <a:pt x="420" y="1539"/>
                    <a:pt x="446" y="1521"/>
                  </a:cubicBezTo>
                  <a:cubicBezTo>
                    <a:pt x="751" y="1417"/>
                    <a:pt x="987" y="1190"/>
                    <a:pt x="1101" y="902"/>
                  </a:cubicBezTo>
                  <a:cubicBezTo>
                    <a:pt x="1206" y="605"/>
                    <a:pt x="1153" y="290"/>
                    <a:pt x="961" y="63"/>
                  </a:cubicBezTo>
                  <a:cubicBezTo>
                    <a:pt x="916" y="25"/>
                    <a:pt x="867" y="1"/>
                    <a:pt x="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9" name="Google Shape;809;p65"/>
            <p:cNvSpPr/>
            <p:nvPr/>
          </p:nvSpPr>
          <p:spPr>
            <a:xfrm>
              <a:off x="3948050" y="4208350"/>
              <a:ext cx="27525" cy="39775"/>
            </a:xfrm>
            <a:custGeom>
              <a:rect b="b" l="l" r="r" t="t"/>
              <a:pathLst>
                <a:path extrusionOk="0" h="1591" w="1101">
                  <a:moveTo>
                    <a:pt x="436" y="0"/>
                  </a:moveTo>
                  <a:cubicBezTo>
                    <a:pt x="380" y="0"/>
                    <a:pt x="330" y="24"/>
                    <a:pt x="298" y="63"/>
                  </a:cubicBezTo>
                  <a:cubicBezTo>
                    <a:pt x="97" y="307"/>
                    <a:pt x="1" y="630"/>
                    <a:pt x="53" y="927"/>
                  </a:cubicBezTo>
                  <a:cubicBezTo>
                    <a:pt x="114" y="1241"/>
                    <a:pt x="315" y="1495"/>
                    <a:pt x="594" y="1582"/>
                  </a:cubicBezTo>
                  <a:cubicBezTo>
                    <a:pt x="621" y="1591"/>
                    <a:pt x="638" y="1591"/>
                    <a:pt x="656" y="1591"/>
                  </a:cubicBezTo>
                  <a:cubicBezTo>
                    <a:pt x="708" y="1591"/>
                    <a:pt x="760" y="1573"/>
                    <a:pt x="795" y="1530"/>
                  </a:cubicBezTo>
                  <a:cubicBezTo>
                    <a:pt x="996" y="1285"/>
                    <a:pt x="1101" y="962"/>
                    <a:pt x="1040" y="665"/>
                  </a:cubicBezTo>
                  <a:cubicBezTo>
                    <a:pt x="987" y="342"/>
                    <a:pt x="778" y="106"/>
                    <a:pt x="498" y="10"/>
                  </a:cubicBezTo>
                  <a:cubicBezTo>
                    <a:pt x="477" y="3"/>
                    <a:pt x="45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0" name="Google Shape;810;p65"/>
            <p:cNvSpPr/>
            <p:nvPr/>
          </p:nvSpPr>
          <p:spPr>
            <a:xfrm>
              <a:off x="3943700" y="4251775"/>
              <a:ext cx="32100" cy="33675"/>
            </a:xfrm>
            <a:custGeom>
              <a:rect b="b" l="l" r="r" t="t"/>
              <a:pathLst>
                <a:path extrusionOk="0" h="1347" w="1284">
                  <a:moveTo>
                    <a:pt x="368" y="0"/>
                  </a:moveTo>
                  <a:cubicBezTo>
                    <a:pt x="313" y="0"/>
                    <a:pt x="257" y="7"/>
                    <a:pt x="201" y="20"/>
                  </a:cubicBezTo>
                  <a:cubicBezTo>
                    <a:pt x="122" y="28"/>
                    <a:pt x="70" y="98"/>
                    <a:pt x="61" y="159"/>
                  </a:cubicBezTo>
                  <a:cubicBezTo>
                    <a:pt x="0" y="474"/>
                    <a:pt x="87" y="805"/>
                    <a:pt x="279" y="1033"/>
                  </a:cubicBezTo>
                  <a:cubicBezTo>
                    <a:pt x="445" y="1225"/>
                    <a:pt x="672" y="1347"/>
                    <a:pt x="908" y="1347"/>
                  </a:cubicBezTo>
                  <a:cubicBezTo>
                    <a:pt x="969" y="1347"/>
                    <a:pt x="1022" y="1338"/>
                    <a:pt x="1074" y="1329"/>
                  </a:cubicBezTo>
                  <a:cubicBezTo>
                    <a:pt x="1153" y="1321"/>
                    <a:pt x="1205" y="1251"/>
                    <a:pt x="1214" y="1190"/>
                  </a:cubicBezTo>
                  <a:cubicBezTo>
                    <a:pt x="1284" y="867"/>
                    <a:pt x="1196" y="544"/>
                    <a:pt x="995" y="317"/>
                  </a:cubicBezTo>
                  <a:cubicBezTo>
                    <a:pt x="832" y="118"/>
                    <a:pt x="606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1" name="Google Shape;811;p65"/>
            <p:cNvSpPr/>
            <p:nvPr/>
          </p:nvSpPr>
          <p:spPr>
            <a:xfrm>
              <a:off x="3960500" y="4289850"/>
              <a:ext cx="38650" cy="27700"/>
            </a:xfrm>
            <a:custGeom>
              <a:rect b="b" l="l" r="r" t="t"/>
              <a:pathLst>
                <a:path extrusionOk="0" h="1108" w="1546">
                  <a:moveTo>
                    <a:pt x="605" y="1"/>
                  </a:moveTo>
                  <a:cubicBezTo>
                    <a:pt x="412" y="1"/>
                    <a:pt x="227" y="68"/>
                    <a:pt x="79" y="199"/>
                  </a:cubicBezTo>
                  <a:cubicBezTo>
                    <a:pt x="18" y="252"/>
                    <a:pt x="0" y="330"/>
                    <a:pt x="18" y="391"/>
                  </a:cubicBezTo>
                  <a:cubicBezTo>
                    <a:pt x="131" y="697"/>
                    <a:pt x="358" y="942"/>
                    <a:pt x="647" y="1046"/>
                  </a:cubicBezTo>
                  <a:cubicBezTo>
                    <a:pt x="743" y="1081"/>
                    <a:pt x="856" y="1107"/>
                    <a:pt x="952" y="1107"/>
                  </a:cubicBezTo>
                  <a:cubicBezTo>
                    <a:pt x="1144" y="1107"/>
                    <a:pt x="1328" y="1038"/>
                    <a:pt x="1476" y="907"/>
                  </a:cubicBezTo>
                  <a:cubicBezTo>
                    <a:pt x="1528" y="854"/>
                    <a:pt x="1546" y="776"/>
                    <a:pt x="1528" y="714"/>
                  </a:cubicBezTo>
                  <a:cubicBezTo>
                    <a:pt x="1432" y="409"/>
                    <a:pt x="1205" y="164"/>
                    <a:pt x="917" y="60"/>
                  </a:cubicBezTo>
                  <a:cubicBezTo>
                    <a:pt x="814" y="20"/>
                    <a:pt x="708" y="1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12" name="Google Shape;812;p65"/>
          <p:cNvGrpSpPr/>
          <p:nvPr/>
        </p:nvGrpSpPr>
        <p:grpSpPr>
          <a:xfrm>
            <a:off x="7533166" y="2330993"/>
            <a:ext cx="259205" cy="176814"/>
            <a:chOff x="3523621" y="4150280"/>
            <a:chExt cx="259205" cy="176814"/>
          </a:xfrm>
        </p:grpSpPr>
        <p:sp>
          <p:nvSpPr>
            <p:cNvPr id="813" name="Google Shape;813;p65"/>
            <p:cNvSpPr/>
            <p:nvPr/>
          </p:nvSpPr>
          <p:spPr>
            <a:xfrm>
              <a:off x="3625062" y="4293020"/>
              <a:ext cx="56324" cy="34074"/>
            </a:xfrm>
            <a:custGeom>
              <a:rect b="b" l="l" r="r" t="t"/>
              <a:pathLst>
                <a:path extrusionOk="0" h="830" w="1372">
                  <a:moveTo>
                    <a:pt x="140" y="0"/>
                  </a:moveTo>
                  <a:cubicBezTo>
                    <a:pt x="97" y="0"/>
                    <a:pt x="44" y="9"/>
                    <a:pt x="1" y="9"/>
                  </a:cubicBezTo>
                  <a:lnTo>
                    <a:pt x="1" y="646"/>
                  </a:lnTo>
                  <a:cubicBezTo>
                    <a:pt x="1" y="708"/>
                    <a:pt x="36" y="760"/>
                    <a:pt x="88" y="795"/>
                  </a:cubicBezTo>
                  <a:cubicBezTo>
                    <a:pt x="119" y="815"/>
                    <a:pt x="155" y="824"/>
                    <a:pt x="191" y="824"/>
                  </a:cubicBezTo>
                  <a:cubicBezTo>
                    <a:pt x="216" y="824"/>
                    <a:pt x="241" y="820"/>
                    <a:pt x="263" y="812"/>
                  </a:cubicBezTo>
                  <a:lnTo>
                    <a:pt x="690" y="603"/>
                  </a:lnTo>
                  <a:lnTo>
                    <a:pt x="1110" y="812"/>
                  </a:lnTo>
                  <a:cubicBezTo>
                    <a:pt x="1136" y="821"/>
                    <a:pt x="1171" y="830"/>
                    <a:pt x="1188" y="830"/>
                  </a:cubicBezTo>
                  <a:cubicBezTo>
                    <a:pt x="1223" y="830"/>
                    <a:pt x="1258" y="821"/>
                    <a:pt x="1284" y="795"/>
                  </a:cubicBezTo>
                  <a:cubicBezTo>
                    <a:pt x="1345" y="769"/>
                    <a:pt x="1371" y="699"/>
                    <a:pt x="1371" y="646"/>
                  </a:cubicBezTo>
                  <a:lnTo>
                    <a:pt x="1371" y="9"/>
                  </a:lnTo>
                  <a:cubicBezTo>
                    <a:pt x="1319" y="9"/>
                    <a:pt x="1267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3544763" y="4250367"/>
              <a:ext cx="77466" cy="37317"/>
            </a:xfrm>
            <a:custGeom>
              <a:rect b="b" l="l" r="r" t="t"/>
              <a:pathLst>
                <a:path extrusionOk="0" h="909" w="1887">
                  <a:moveTo>
                    <a:pt x="1450" y="0"/>
                  </a:moveTo>
                  <a:cubicBezTo>
                    <a:pt x="1005" y="26"/>
                    <a:pt x="525" y="70"/>
                    <a:pt x="1" y="122"/>
                  </a:cubicBezTo>
                  <a:lnTo>
                    <a:pt x="1" y="725"/>
                  </a:lnTo>
                  <a:cubicBezTo>
                    <a:pt x="1" y="760"/>
                    <a:pt x="10" y="777"/>
                    <a:pt x="27" y="812"/>
                  </a:cubicBezTo>
                  <a:cubicBezTo>
                    <a:pt x="53" y="873"/>
                    <a:pt x="123" y="908"/>
                    <a:pt x="184" y="908"/>
                  </a:cubicBezTo>
                  <a:lnTo>
                    <a:pt x="219" y="908"/>
                  </a:lnTo>
                  <a:cubicBezTo>
                    <a:pt x="228" y="908"/>
                    <a:pt x="1101" y="769"/>
                    <a:pt x="1887" y="699"/>
                  </a:cubicBezTo>
                  <a:cubicBezTo>
                    <a:pt x="1799" y="681"/>
                    <a:pt x="1712" y="620"/>
                    <a:pt x="1651" y="559"/>
                  </a:cubicBezTo>
                  <a:cubicBezTo>
                    <a:pt x="1538" y="437"/>
                    <a:pt x="1476" y="288"/>
                    <a:pt x="1485" y="131"/>
                  </a:cubicBezTo>
                  <a:lnTo>
                    <a:pt x="1485" y="3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5" name="Google Shape;815;p65"/>
            <p:cNvSpPr/>
            <p:nvPr/>
          </p:nvSpPr>
          <p:spPr>
            <a:xfrm>
              <a:off x="3684219" y="4249997"/>
              <a:ext cx="77466" cy="37399"/>
            </a:xfrm>
            <a:custGeom>
              <a:rect b="b" l="l" r="r" t="t"/>
              <a:pathLst>
                <a:path extrusionOk="0" h="911" w="1887">
                  <a:moveTo>
                    <a:pt x="437" y="0"/>
                  </a:moveTo>
                  <a:lnTo>
                    <a:pt x="402" y="44"/>
                  </a:lnTo>
                  <a:lnTo>
                    <a:pt x="402" y="140"/>
                  </a:lnTo>
                  <a:cubicBezTo>
                    <a:pt x="411" y="297"/>
                    <a:pt x="350" y="446"/>
                    <a:pt x="236" y="559"/>
                  </a:cubicBezTo>
                  <a:cubicBezTo>
                    <a:pt x="175" y="620"/>
                    <a:pt x="88" y="682"/>
                    <a:pt x="0" y="699"/>
                  </a:cubicBezTo>
                  <a:cubicBezTo>
                    <a:pt x="786" y="778"/>
                    <a:pt x="1659" y="909"/>
                    <a:pt x="1668" y="909"/>
                  </a:cubicBezTo>
                  <a:cubicBezTo>
                    <a:pt x="1677" y="910"/>
                    <a:pt x="1686" y="911"/>
                    <a:pt x="1695" y="911"/>
                  </a:cubicBezTo>
                  <a:cubicBezTo>
                    <a:pt x="1738" y="911"/>
                    <a:pt x="1780" y="894"/>
                    <a:pt x="1817" y="865"/>
                  </a:cubicBezTo>
                  <a:cubicBezTo>
                    <a:pt x="1860" y="830"/>
                    <a:pt x="1886" y="778"/>
                    <a:pt x="1886" y="725"/>
                  </a:cubicBezTo>
                  <a:lnTo>
                    <a:pt x="1886" y="123"/>
                  </a:lnTo>
                  <a:cubicBezTo>
                    <a:pt x="1362" y="70"/>
                    <a:pt x="882" y="27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6" name="Google Shape;816;p65"/>
            <p:cNvSpPr/>
            <p:nvPr/>
          </p:nvSpPr>
          <p:spPr>
            <a:xfrm>
              <a:off x="3611433" y="4189773"/>
              <a:ext cx="84281" cy="84650"/>
            </a:xfrm>
            <a:custGeom>
              <a:rect b="b" l="l" r="r" t="t"/>
              <a:pathLst>
                <a:path extrusionOk="0" h="2062" w="2053">
                  <a:moveTo>
                    <a:pt x="1031" y="1"/>
                  </a:moveTo>
                  <a:cubicBezTo>
                    <a:pt x="979" y="1"/>
                    <a:pt x="935" y="27"/>
                    <a:pt x="900" y="62"/>
                  </a:cubicBezTo>
                  <a:lnTo>
                    <a:pt x="708" y="254"/>
                  </a:lnTo>
                  <a:lnTo>
                    <a:pt x="437" y="245"/>
                  </a:lnTo>
                  <a:cubicBezTo>
                    <a:pt x="385" y="245"/>
                    <a:pt x="341" y="271"/>
                    <a:pt x="298" y="297"/>
                  </a:cubicBezTo>
                  <a:cubicBezTo>
                    <a:pt x="263" y="332"/>
                    <a:pt x="245" y="385"/>
                    <a:pt x="245" y="437"/>
                  </a:cubicBezTo>
                  <a:lnTo>
                    <a:pt x="254" y="717"/>
                  </a:lnTo>
                  <a:lnTo>
                    <a:pt x="62" y="900"/>
                  </a:lnTo>
                  <a:cubicBezTo>
                    <a:pt x="27" y="935"/>
                    <a:pt x="1" y="987"/>
                    <a:pt x="1" y="1031"/>
                  </a:cubicBezTo>
                  <a:cubicBezTo>
                    <a:pt x="1" y="1083"/>
                    <a:pt x="27" y="1127"/>
                    <a:pt x="62" y="1162"/>
                  </a:cubicBezTo>
                  <a:lnTo>
                    <a:pt x="254" y="1345"/>
                  </a:lnTo>
                  <a:lnTo>
                    <a:pt x="245" y="1625"/>
                  </a:lnTo>
                  <a:cubicBezTo>
                    <a:pt x="245" y="1677"/>
                    <a:pt x="263" y="1721"/>
                    <a:pt x="298" y="1764"/>
                  </a:cubicBezTo>
                  <a:cubicBezTo>
                    <a:pt x="333" y="1799"/>
                    <a:pt x="385" y="1817"/>
                    <a:pt x="437" y="1817"/>
                  </a:cubicBezTo>
                  <a:lnTo>
                    <a:pt x="708" y="1808"/>
                  </a:lnTo>
                  <a:lnTo>
                    <a:pt x="900" y="2000"/>
                  </a:lnTo>
                  <a:cubicBezTo>
                    <a:pt x="926" y="2035"/>
                    <a:pt x="988" y="2061"/>
                    <a:pt x="1031" y="2061"/>
                  </a:cubicBezTo>
                  <a:cubicBezTo>
                    <a:pt x="1084" y="2061"/>
                    <a:pt x="1127" y="2035"/>
                    <a:pt x="1162" y="2000"/>
                  </a:cubicBezTo>
                  <a:lnTo>
                    <a:pt x="1346" y="1808"/>
                  </a:lnTo>
                  <a:lnTo>
                    <a:pt x="1616" y="1817"/>
                  </a:lnTo>
                  <a:cubicBezTo>
                    <a:pt x="1677" y="1817"/>
                    <a:pt x="1721" y="1799"/>
                    <a:pt x="1765" y="1764"/>
                  </a:cubicBezTo>
                  <a:cubicBezTo>
                    <a:pt x="1791" y="1729"/>
                    <a:pt x="1817" y="1677"/>
                    <a:pt x="1817" y="1625"/>
                  </a:cubicBezTo>
                  <a:lnTo>
                    <a:pt x="1808" y="1345"/>
                  </a:lnTo>
                  <a:lnTo>
                    <a:pt x="2000" y="1162"/>
                  </a:lnTo>
                  <a:cubicBezTo>
                    <a:pt x="2035" y="1127"/>
                    <a:pt x="2053" y="1075"/>
                    <a:pt x="2053" y="1031"/>
                  </a:cubicBezTo>
                  <a:cubicBezTo>
                    <a:pt x="2053" y="979"/>
                    <a:pt x="2035" y="935"/>
                    <a:pt x="2000" y="900"/>
                  </a:cubicBezTo>
                  <a:lnTo>
                    <a:pt x="1808" y="717"/>
                  </a:lnTo>
                  <a:lnTo>
                    <a:pt x="1817" y="437"/>
                  </a:lnTo>
                  <a:cubicBezTo>
                    <a:pt x="1817" y="385"/>
                    <a:pt x="1791" y="341"/>
                    <a:pt x="1765" y="297"/>
                  </a:cubicBezTo>
                  <a:cubicBezTo>
                    <a:pt x="1730" y="271"/>
                    <a:pt x="1677" y="245"/>
                    <a:pt x="1616" y="245"/>
                  </a:cubicBezTo>
                  <a:lnTo>
                    <a:pt x="1346" y="254"/>
                  </a:lnTo>
                  <a:lnTo>
                    <a:pt x="1162" y="62"/>
                  </a:lnTo>
                  <a:cubicBezTo>
                    <a:pt x="1127" y="27"/>
                    <a:pt x="1075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3523621" y="4150280"/>
              <a:ext cx="259205" cy="91917"/>
            </a:xfrm>
            <a:custGeom>
              <a:rect b="b" l="l" r="r" t="t"/>
              <a:pathLst>
                <a:path extrusionOk="0" h="2239" w="6314">
                  <a:moveTo>
                    <a:pt x="190" y="0"/>
                  </a:moveTo>
                  <a:cubicBezTo>
                    <a:pt x="144" y="0"/>
                    <a:pt x="101" y="24"/>
                    <a:pt x="70" y="54"/>
                  </a:cubicBezTo>
                  <a:cubicBezTo>
                    <a:pt x="27" y="81"/>
                    <a:pt x="1" y="142"/>
                    <a:pt x="1" y="194"/>
                  </a:cubicBezTo>
                  <a:lnTo>
                    <a:pt x="1" y="2037"/>
                  </a:lnTo>
                  <a:cubicBezTo>
                    <a:pt x="1" y="2063"/>
                    <a:pt x="1" y="2089"/>
                    <a:pt x="18" y="2115"/>
                  </a:cubicBezTo>
                  <a:cubicBezTo>
                    <a:pt x="44" y="2194"/>
                    <a:pt x="114" y="2237"/>
                    <a:pt x="193" y="2237"/>
                  </a:cubicBezTo>
                  <a:lnTo>
                    <a:pt x="210" y="2237"/>
                  </a:lnTo>
                  <a:cubicBezTo>
                    <a:pt x="769" y="2168"/>
                    <a:pt x="1284" y="2124"/>
                    <a:pt x="1764" y="2089"/>
                  </a:cubicBezTo>
                  <a:cubicBezTo>
                    <a:pt x="1764" y="2063"/>
                    <a:pt x="1747" y="2037"/>
                    <a:pt x="1747" y="2002"/>
                  </a:cubicBezTo>
                  <a:cubicBezTo>
                    <a:pt x="1747" y="1853"/>
                    <a:pt x="1817" y="1696"/>
                    <a:pt x="1922" y="1600"/>
                  </a:cubicBezTo>
                  <a:lnTo>
                    <a:pt x="2000" y="1539"/>
                  </a:lnTo>
                  <a:lnTo>
                    <a:pt x="2000" y="1434"/>
                  </a:lnTo>
                  <a:cubicBezTo>
                    <a:pt x="1991" y="1286"/>
                    <a:pt x="2053" y="1128"/>
                    <a:pt x="2166" y="1024"/>
                  </a:cubicBezTo>
                  <a:cubicBezTo>
                    <a:pt x="2271" y="910"/>
                    <a:pt x="2402" y="858"/>
                    <a:pt x="2559" y="858"/>
                  </a:cubicBezTo>
                  <a:lnTo>
                    <a:pt x="2681" y="858"/>
                  </a:lnTo>
                  <a:lnTo>
                    <a:pt x="2742" y="779"/>
                  </a:lnTo>
                  <a:cubicBezTo>
                    <a:pt x="2856" y="674"/>
                    <a:pt x="2996" y="605"/>
                    <a:pt x="3144" y="605"/>
                  </a:cubicBezTo>
                  <a:cubicBezTo>
                    <a:pt x="3301" y="605"/>
                    <a:pt x="3450" y="674"/>
                    <a:pt x="3554" y="779"/>
                  </a:cubicBezTo>
                  <a:lnTo>
                    <a:pt x="3615" y="858"/>
                  </a:lnTo>
                  <a:lnTo>
                    <a:pt x="3738" y="858"/>
                  </a:lnTo>
                  <a:cubicBezTo>
                    <a:pt x="3886" y="858"/>
                    <a:pt x="4017" y="910"/>
                    <a:pt x="4131" y="1024"/>
                  </a:cubicBezTo>
                  <a:cubicBezTo>
                    <a:pt x="4235" y="1128"/>
                    <a:pt x="4297" y="1286"/>
                    <a:pt x="4297" y="1434"/>
                  </a:cubicBezTo>
                  <a:lnTo>
                    <a:pt x="4297" y="1539"/>
                  </a:lnTo>
                  <a:lnTo>
                    <a:pt x="4366" y="1600"/>
                  </a:lnTo>
                  <a:cubicBezTo>
                    <a:pt x="4480" y="1713"/>
                    <a:pt x="4541" y="1853"/>
                    <a:pt x="4541" y="2002"/>
                  </a:cubicBezTo>
                  <a:cubicBezTo>
                    <a:pt x="4541" y="2037"/>
                    <a:pt x="4541" y="2063"/>
                    <a:pt x="4532" y="2089"/>
                  </a:cubicBezTo>
                  <a:cubicBezTo>
                    <a:pt x="5013" y="2124"/>
                    <a:pt x="5528" y="2168"/>
                    <a:pt x="6087" y="2237"/>
                  </a:cubicBezTo>
                  <a:cubicBezTo>
                    <a:pt x="6092" y="2238"/>
                    <a:pt x="6098" y="2238"/>
                    <a:pt x="6104" y="2238"/>
                  </a:cubicBezTo>
                  <a:cubicBezTo>
                    <a:pt x="6169" y="2238"/>
                    <a:pt x="6239" y="2196"/>
                    <a:pt x="6279" y="2124"/>
                  </a:cubicBezTo>
                  <a:cubicBezTo>
                    <a:pt x="6287" y="2106"/>
                    <a:pt x="6287" y="2071"/>
                    <a:pt x="6287" y="2045"/>
                  </a:cubicBezTo>
                  <a:lnTo>
                    <a:pt x="6287" y="203"/>
                  </a:lnTo>
                  <a:cubicBezTo>
                    <a:pt x="6314" y="142"/>
                    <a:pt x="6287" y="81"/>
                    <a:pt x="6261" y="54"/>
                  </a:cubicBezTo>
                  <a:cubicBezTo>
                    <a:pt x="6223" y="24"/>
                    <a:pt x="6185" y="0"/>
                    <a:pt x="6136" y="0"/>
                  </a:cubicBezTo>
                  <a:cubicBezTo>
                    <a:pt x="6128" y="0"/>
                    <a:pt x="6121" y="1"/>
                    <a:pt x="6113" y="2"/>
                  </a:cubicBezTo>
                  <a:cubicBezTo>
                    <a:pt x="4978" y="142"/>
                    <a:pt x="4043" y="194"/>
                    <a:pt x="3161" y="194"/>
                  </a:cubicBezTo>
                  <a:cubicBezTo>
                    <a:pt x="2271" y="194"/>
                    <a:pt x="1345" y="124"/>
                    <a:pt x="210" y="2"/>
                  </a:cubicBezTo>
                  <a:cubicBezTo>
                    <a:pt x="203" y="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18" name="Google Shape;818;p65"/>
          <p:cNvSpPr/>
          <p:nvPr/>
        </p:nvSpPr>
        <p:spPr>
          <a:xfrm>
            <a:off x="1760758" y="21080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65"/>
          <p:cNvSpPr/>
          <p:nvPr/>
        </p:nvSpPr>
        <p:spPr>
          <a:xfrm>
            <a:off x="3229996" y="24890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0" name="Google Shape;820;p65"/>
          <p:cNvSpPr/>
          <p:nvPr/>
        </p:nvSpPr>
        <p:spPr>
          <a:xfrm>
            <a:off x="3786296" y="2100959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1" name="Google Shape;821;p65"/>
          <p:cNvSpPr/>
          <p:nvPr/>
        </p:nvSpPr>
        <p:spPr>
          <a:xfrm>
            <a:off x="961821" y="443323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65"/>
          <p:cNvSpPr/>
          <p:nvPr/>
        </p:nvSpPr>
        <p:spPr>
          <a:xfrm>
            <a:off x="7368946" y="2142884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65"/>
          <p:cNvSpPr/>
          <p:nvPr/>
        </p:nvSpPr>
        <p:spPr>
          <a:xfrm>
            <a:off x="8009691" y="781454"/>
            <a:ext cx="159916" cy="189840"/>
          </a:xfrm>
          <a:custGeom>
            <a:rect b="b" l="l" r="r" t="t"/>
            <a:pathLst>
              <a:path extrusionOk="0" h="6877" w="5793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6"/>
                </a:lnTo>
                <a:lnTo>
                  <a:pt x="3938" y="4594"/>
                </a:lnTo>
                <a:lnTo>
                  <a:pt x="5792" y="3424"/>
                </a:lnTo>
                <a:lnTo>
                  <a:pt x="3938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5"/>
          <p:cNvSpPr/>
          <p:nvPr/>
        </p:nvSpPr>
        <p:spPr>
          <a:xfrm>
            <a:off x="8461779" y="871226"/>
            <a:ext cx="197735" cy="235526"/>
          </a:xfrm>
          <a:custGeom>
            <a:rect b="b" l="l" r="r" t="t"/>
            <a:pathLst>
              <a:path extrusionOk="0" h="8532" w="7163">
                <a:moveTo>
                  <a:pt x="3596" y="1"/>
                </a:moveTo>
                <a:lnTo>
                  <a:pt x="2312" y="2854"/>
                </a:lnTo>
                <a:lnTo>
                  <a:pt x="1" y="4252"/>
                </a:lnTo>
                <a:lnTo>
                  <a:pt x="2312" y="5679"/>
                </a:lnTo>
                <a:lnTo>
                  <a:pt x="3596" y="8532"/>
                </a:lnTo>
                <a:lnTo>
                  <a:pt x="4851" y="5679"/>
                </a:lnTo>
                <a:lnTo>
                  <a:pt x="7162" y="4252"/>
                </a:lnTo>
                <a:lnTo>
                  <a:pt x="4851" y="2854"/>
                </a:lnTo>
                <a:lnTo>
                  <a:pt x="3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5"/>
          <p:cNvSpPr/>
          <p:nvPr/>
        </p:nvSpPr>
        <p:spPr>
          <a:xfrm>
            <a:off x="7639976" y="445035"/>
            <a:ext cx="89827" cy="107135"/>
          </a:xfrm>
          <a:custGeom>
            <a:rect b="b" l="l" r="r" t="t"/>
            <a:pathLst>
              <a:path extrusionOk="0" h="3881" w="3254">
                <a:moveTo>
                  <a:pt x="1656" y="0"/>
                </a:moveTo>
                <a:lnTo>
                  <a:pt x="1028" y="1313"/>
                </a:lnTo>
                <a:lnTo>
                  <a:pt x="1" y="1940"/>
                </a:lnTo>
                <a:lnTo>
                  <a:pt x="1028" y="2597"/>
                </a:lnTo>
                <a:lnTo>
                  <a:pt x="1656" y="3881"/>
                </a:lnTo>
                <a:lnTo>
                  <a:pt x="2226" y="2597"/>
                </a:lnTo>
                <a:lnTo>
                  <a:pt x="3253" y="1940"/>
                </a:lnTo>
                <a:lnTo>
                  <a:pt x="2226" y="1313"/>
                </a:lnTo>
                <a:lnTo>
                  <a:pt x="1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5"/>
          <p:cNvSpPr/>
          <p:nvPr/>
        </p:nvSpPr>
        <p:spPr>
          <a:xfrm>
            <a:off x="8621963" y="318419"/>
            <a:ext cx="159916" cy="189840"/>
          </a:xfrm>
          <a:custGeom>
            <a:rect b="b" l="l" r="r" t="t"/>
            <a:pathLst>
              <a:path extrusionOk="0" h="6877" w="5793">
                <a:moveTo>
                  <a:pt x="2911" y="0"/>
                </a:moveTo>
                <a:lnTo>
                  <a:pt x="1883" y="2283"/>
                </a:lnTo>
                <a:lnTo>
                  <a:pt x="0" y="3424"/>
                </a:lnTo>
                <a:lnTo>
                  <a:pt x="1883" y="4566"/>
                </a:lnTo>
                <a:lnTo>
                  <a:pt x="2911" y="6877"/>
                </a:lnTo>
                <a:lnTo>
                  <a:pt x="3938" y="4566"/>
                </a:lnTo>
                <a:lnTo>
                  <a:pt x="5792" y="3424"/>
                </a:lnTo>
                <a:lnTo>
                  <a:pt x="3938" y="2283"/>
                </a:lnTo>
                <a:lnTo>
                  <a:pt x="29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>
            <a:off x="920958" y="4674407"/>
            <a:ext cx="159115" cy="189840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65"/>
          <p:cNvSpPr/>
          <p:nvPr/>
        </p:nvSpPr>
        <p:spPr>
          <a:xfrm>
            <a:off x="832732" y="4515911"/>
            <a:ext cx="90600" cy="107163"/>
          </a:xfrm>
          <a:custGeom>
            <a:rect b="b" l="l" r="r" t="t"/>
            <a:pathLst>
              <a:path extrusionOk="0" h="3882" w="3282">
                <a:moveTo>
                  <a:pt x="1655" y="1"/>
                </a:moveTo>
                <a:lnTo>
                  <a:pt x="1085" y="1285"/>
                </a:lnTo>
                <a:lnTo>
                  <a:pt x="1" y="1941"/>
                </a:lnTo>
                <a:lnTo>
                  <a:pt x="1085" y="2597"/>
                </a:lnTo>
                <a:lnTo>
                  <a:pt x="1655" y="3881"/>
                </a:lnTo>
                <a:lnTo>
                  <a:pt x="2226" y="2597"/>
                </a:lnTo>
                <a:lnTo>
                  <a:pt x="3282" y="1941"/>
                </a:lnTo>
                <a:lnTo>
                  <a:pt x="2226" y="1285"/>
                </a:lnTo>
                <a:lnTo>
                  <a:pt x="16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9" name="Google Shape;829;p65"/>
          <p:cNvCxnSpPr/>
          <p:nvPr/>
        </p:nvCxnSpPr>
        <p:spPr>
          <a:xfrm>
            <a:off x="795650" y="1438000"/>
            <a:ext cx="7597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65"/>
          <p:cNvSpPr/>
          <p:nvPr/>
        </p:nvSpPr>
        <p:spPr>
          <a:xfrm>
            <a:off x="2322875" y="2260750"/>
            <a:ext cx="584700" cy="3315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1" name="Google Shape;831;p65"/>
          <p:cNvSpPr/>
          <p:nvPr/>
        </p:nvSpPr>
        <p:spPr>
          <a:xfrm>
            <a:off x="4380275" y="2260750"/>
            <a:ext cx="584700" cy="3315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2" name="Google Shape;832;p65"/>
          <p:cNvSpPr/>
          <p:nvPr/>
        </p:nvSpPr>
        <p:spPr>
          <a:xfrm>
            <a:off x="6361475" y="2260750"/>
            <a:ext cx="584700" cy="331500"/>
          </a:xfrm>
          <a:prstGeom prst="rightArrow">
            <a:avLst>
              <a:gd fmla="val 34962" name="adj1"/>
              <a:gd fmla="val 62994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3" name="Google Shape;833;p65"/>
          <p:cNvGrpSpPr/>
          <p:nvPr/>
        </p:nvGrpSpPr>
        <p:grpSpPr>
          <a:xfrm>
            <a:off x="744400" y="241575"/>
            <a:ext cx="845700" cy="990300"/>
            <a:chOff x="744400" y="241575"/>
            <a:chExt cx="845700" cy="990300"/>
          </a:xfrm>
        </p:grpSpPr>
        <p:sp>
          <p:nvSpPr>
            <p:cNvPr id="834" name="Google Shape;834;p65"/>
            <p:cNvSpPr/>
            <p:nvPr/>
          </p:nvSpPr>
          <p:spPr>
            <a:xfrm rot="5400000">
              <a:off x="672100" y="313875"/>
              <a:ext cx="990300" cy="845700"/>
            </a:xfrm>
            <a:prstGeom prst="flowChartDelay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Zen Kaku Gothic New"/>
                <a:ea typeface="Zen Kaku Gothic New"/>
                <a:cs typeface="Zen Kaku Gothic New"/>
                <a:sym typeface="Zen Kaku Gothic New"/>
              </a:endParaRPr>
            </a:p>
          </p:txBody>
        </p:sp>
        <p:grpSp>
          <p:nvGrpSpPr>
            <p:cNvPr id="835" name="Google Shape;835;p65"/>
            <p:cNvGrpSpPr/>
            <p:nvPr/>
          </p:nvGrpSpPr>
          <p:grpSpPr>
            <a:xfrm>
              <a:off x="884384" y="283194"/>
              <a:ext cx="584699" cy="639470"/>
              <a:chOff x="3943700" y="4172100"/>
              <a:chExt cx="160025" cy="145675"/>
            </a:xfrm>
          </p:grpSpPr>
          <p:sp>
            <p:nvSpPr>
              <p:cNvPr id="836" name="Google Shape;836;p65"/>
              <p:cNvSpPr/>
              <p:nvPr/>
            </p:nvSpPr>
            <p:spPr>
              <a:xfrm>
                <a:off x="4014625" y="4249425"/>
                <a:ext cx="18375" cy="31450"/>
              </a:xfrm>
              <a:custGeom>
                <a:rect b="b" l="l" r="r" t="t"/>
                <a:pathLst>
                  <a:path extrusionOk="0" h="1258" w="735">
                    <a:moveTo>
                      <a:pt x="1" y="0"/>
                    </a:moveTo>
                    <a:cubicBezTo>
                      <a:pt x="10" y="349"/>
                      <a:pt x="62" y="672"/>
                      <a:pt x="149" y="908"/>
                    </a:cubicBezTo>
                    <a:cubicBezTo>
                      <a:pt x="245" y="1205"/>
                      <a:pt x="341" y="1257"/>
                      <a:pt x="368" y="1257"/>
                    </a:cubicBezTo>
                    <a:cubicBezTo>
                      <a:pt x="394" y="1257"/>
                      <a:pt x="490" y="1196"/>
                      <a:pt x="586" y="908"/>
                    </a:cubicBezTo>
                    <a:cubicBezTo>
                      <a:pt x="673" y="655"/>
                      <a:pt x="717" y="341"/>
                      <a:pt x="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65"/>
              <p:cNvSpPr/>
              <p:nvPr/>
            </p:nvSpPr>
            <p:spPr>
              <a:xfrm>
                <a:off x="4014625" y="4208825"/>
                <a:ext cx="18375" cy="31450"/>
              </a:xfrm>
              <a:custGeom>
                <a:rect b="b" l="l" r="r" t="t"/>
                <a:pathLst>
                  <a:path extrusionOk="0" h="1258" w="735">
                    <a:moveTo>
                      <a:pt x="368" y="0"/>
                    </a:moveTo>
                    <a:cubicBezTo>
                      <a:pt x="341" y="0"/>
                      <a:pt x="245" y="70"/>
                      <a:pt x="149" y="349"/>
                    </a:cubicBezTo>
                    <a:cubicBezTo>
                      <a:pt x="62" y="603"/>
                      <a:pt x="18" y="917"/>
                      <a:pt x="1" y="1257"/>
                    </a:cubicBezTo>
                    <a:lnTo>
                      <a:pt x="734" y="1257"/>
                    </a:lnTo>
                    <a:cubicBezTo>
                      <a:pt x="726" y="917"/>
                      <a:pt x="673" y="603"/>
                      <a:pt x="586" y="349"/>
                    </a:cubicBezTo>
                    <a:cubicBezTo>
                      <a:pt x="490" y="70"/>
                      <a:pt x="376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65"/>
              <p:cNvSpPr/>
              <p:nvPr/>
            </p:nvSpPr>
            <p:spPr>
              <a:xfrm>
                <a:off x="4033200" y="4205100"/>
                <a:ext cx="31225" cy="35175"/>
              </a:xfrm>
              <a:custGeom>
                <a:rect b="b" l="l" r="r" t="t"/>
                <a:pathLst>
                  <a:path extrusionOk="0" h="1407" w="1249">
                    <a:moveTo>
                      <a:pt x="0" y="1"/>
                    </a:moveTo>
                    <a:lnTo>
                      <a:pt x="0" y="1"/>
                    </a:lnTo>
                    <a:cubicBezTo>
                      <a:pt x="61" y="88"/>
                      <a:pt x="131" y="219"/>
                      <a:pt x="192" y="376"/>
                    </a:cubicBezTo>
                    <a:cubicBezTo>
                      <a:pt x="288" y="664"/>
                      <a:pt x="349" y="1022"/>
                      <a:pt x="358" y="1406"/>
                    </a:cubicBezTo>
                    <a:lnTo>
                      <a:pt x="1249" y="1406"/>
                    </a:lnTo>
                    <a:cubicBezTo>
                      <a:pt x="1179" y="717"/>
                      <a:pt x="664" y="14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65"/>
              <p:cNvSpPr/>
              <p:nvPr/>
            </p:nvSpPr>
            <p:spPr>
              <a:xfrm>
                <a:off x="4032750" y="4249425"/>
                <a:ext cx="31675" cy="35375"/>
              </a:xfrm>
              <a:custGeom>
                <a:rect b="b" l="l" r="r" t="t"/>
                <a:pathLst>
                  <a:path extrusionOk="0" h="1415" w="1267">
                    <a:moveTo>
                      <a:pt x="376" y="0"/>
                    </a:moveTo>
                    <a:cubicBezTo>
                      <a:pt x="367" y="384"/>
                      <a:pt x="297" y="742"/>
                      <a:pt x="201" y="1030"/>
                    </a:cubicBezTo>
                    <a:cubicBezTo>
                      <a:pt x="149" y="1205"/>
                      <a:pt x="79" y="1327"/>
                      <a:pt x="1" y="1415"/>
                    </a:cubicBezTo>
                    <a:cubicBezTo>
                      <a:pt x="682" y="1257"/>
                      <a:pt x="1197" y="699"/>
                      <a:pt x="1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5"/>
              <p:cNvSpPr/>
              <p:nvPr/>
            </p:nvSpPr>
            <p:spPr>
              <a:xfrm>
                <a:off x="3982775" y="4249425"/>
                <a:ext cx="31450" cy="35375"/>
              </a:xfrm>
              <a:custGeom>
                <a:rect b="b" l="l" r="r" t="t"/>
                <a:pathLst>
                  <a:path extrusionOk="0" h="1415" w="1258">
                    <a:moveTo>
                      <a:pt x="0" y="0"/>
                    </a:moveTo>
                    <a:cubicBezTo>
                      <a:pt x="79" y="690"/>
                      <a:pt x="594" y="1257"/>
                      <a:pt x="1257" y="1415"/>
                    </a:cubicBezTo>
                    <a:cubicBezTo>
                      <a:pt x="1196" y="1327"/>
                      <a:pt x="1126" y="1196"/>
                      <a:pt x="1065" y="1030"/>
                    </a:cubicBezTo>
                    <a:cubicBezTo>
                      <a:pt x="978" y="742"/>
                      <a:pt x="908" y="384"/>
                      <a:pt x="8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65"/>
              <p:cNvSpPr/>
              <p:nvPr/>
            </p:nvSpPr>
            <p:spPr>
              <a:xfrm>
                <a:off x="3982775" y="4205100"/>
                <a:ext cx="31875" cy="35175"/>
              </a:xfrm>
              <a:custGeom>
                <a:rect b="b" l="l" r="r" t="t"/>
                <a:pathLst>
                  <a:path extrusionOk="0" h="1407" w="1275">
                    <a:moveTo>
                      <a:pt x="1275" y="1"/>
                    </a:moveTo>
                    <a:cubicBezTo>
                      <a:pt x="594" y="149"/>
                      <a:pt x="79" y="717"/>
                      <a:pt x="0" y="1406"/>
                    </a:cubicBezTo>
                    <a:lnTo>
                      <a:pt x="899" y="1406"/>
                    </a:lnTo>
                    <a:cubicBezTo>
                      <a:pt x="908" y="1022"/>
                      <a:pt x="978" y="664"/>
                      <a:pt x="1074" y="376"/>
                    </a:cubicBezTo>
                    <a:cubicBezTo>
                      <a:pt x="1126" y="201"/>
                      <a:pt x="1196" y="88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65"/>
              <p:cNvSpPr/>
              <p:nvPr/>
            </p:nvSpPr>
            <p:spPr>
              <a:xfrm>
                <a:off x="4053050" y="4172100"/>
                <a:ext cx="30150" cy="38475"/>
              </a:xfrm>
              <a:custGeom>
                <a:rect b="b" l="l" r="r" t="t"/>
                <a:pathLst>
                  <a:path extrusionOk="0" h="1539" w="1206">
                    <a:moveTo>
                      <a:pt x="387" y="1"/>
                    </a:moveTo>
                    <a:cubicBezTo>
                      <a:pt x="332" y="1"/>
                      <a:pt x="277" y="25"/>
                      <a:pt x="245" y="63"/>
                    </a:cubicBezTo>
                    <a:cubicBezTo>
                      <a:pt x="53" y="290"/>
                      <a:pt x="1" y="596"/>
                      <a:pt x="105" y="902"/>
                    </a:cubicBezTo>
                    <a:cubicBezTo>
                      <a:pt x="210" y="1190"/>
                      <a:pt x="455" y="1417"/>
                      <a:pt x="752" y="1521"/>
                    </a:cubicBezTo>
                    <a:cubicBezTo>
                      <a:pt x="778" y="1539"/>
                      <a:pt x="795" y="1539"/>
                      <a:pt x="821" y="1539"/>
                    </a:cubicBezTo>
                    <a:cubicBezTo>
                      <a:pt x="874" y="1539"/>
                      <a:pt x="917" y="1513"/>
                      <a:pt x="961" y="1469"/>
                    </a:cubicBezTo>
                    <a:cubicBezTo>
                      <a:pt x="1153" y="1242"/>
                      <a:pt x="1206" y="936"/>
                      <a:pt x="1101" y="631"/>
                    </a:cubicBezTo>
                    <a:cubicBezTo>
                      <a:pt x="987" y="343"/>
                      <a:pt x="752" y="116"/>
                      <a:pt x="446" y="11"/>
                    </a:cubicBezTo>
                    <a:cubicBezTo>
                      <a:pt x="427" y="4"/>
                      <a:pt x="407" y="1"/>
                      <a:pt x="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65"/>
              <p:cNvSpPr/>
              <p:nvPr/>
            </p:nvSpPr>
            <p:spPr>
              <a:xfrm>
                <a:off x="4071600" y="4208350"/>
                <a:ext cx="27525" cy="39775"/>
              </a:xfrm>
              <a:custGeom>
                <a:rect b="b" l="l" r="r" t="t"/>
                <a:pathLst>
                  <a:path extrusionOk="0" h="1591" w="1101">
                    <a:moveTo>
                      <a:pt x="653" y="0"/>
                    </a:moveTo>
                    <a:cubicBezTo>
                      <a:pt x="633" y="0"/>
                      <a:pt x="613" y="3"/>
                      <a:pt x="595" y="10"/>
                    </a:cubicBezTo>
                    <a:cubicBezTo>
                      <a:pt x="315" y="106"/>
                      <a:pt x="106" y="351"/>
                      <a:pt x="53" y="665"/>
                    </a:cubicBezTo>
                    <a:cubicBezTo>
                      <a:pt x="1" y="962"/>
                      <a:pt x="97" y="1285"/>
                      <a:pt x="306" y="1530"/>
                    </a:cubicBezTo>
                    <a:cubicBezTo>
                      <a:pt x="333" y="1573"/>
                      <a:pt x="394" y="1591"/>
                      <a:pt x="446" y="1591"/>
                    </a:cubicBezTo>
                    <a:cubicBezTo>
                      <a:pt x="464" y="1591"/>
                      <a:pt x="490" y="1591"/>
                      <a:pt x="498" y="1582"/>
                    </a:cubicBezTo>
                    <a:cubicBezTo>
                      <a:pt x="787" y="1486"/>
                      <a:pt x="987" y="1241"/>
                      <a:pt x="1049" y="927"/>
                    </a:cubicBezTo>
                    <a:cubicBezTo>
                      <a:pt x="1101" y="630"/>
                      <a:pt x="1005" y="307"/>
                      <a:pt x="795" y="63"/>
                    </a:cubicBezTo>
                    <a:cubicBezTo>
                      <a:pt x="763" y="24"/>
                      <a:pt x="708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65"/>
              <p:cNvSpPr/>
              <p:nvPr/>
            </p:nvSpPr>
            <p:spPr>
              <a:xfrm>
                <a:off x="4071825" y="4251775"/>
                <a:ext cx="31900" cy="33475"/>
              </a:xfrm>
              <a:custGeom>
                <a:rect b="b" l="l" r="r" t="t"/>
                <a:pathLst>
                  <a:path extrusionOk="0" h="1339" w="1276">
                    <a:moveTo>
                      <a:pt x="907" y="0"/>
                    </a:moveTo>
                    <a:cubicBezTo>
                      <a:pt x="669" y="0"/>
                      <a:pt x="441" y="118"/>
                      <a:pt x="271" y="317"/>
                    </a:cubicBezTo>
                    <a:cubicBezTo>
                      <a:pt x="79" y="544"/>
                      <a:pt x="1" y="867"/>
                      <a:pt x="53" y="1190"/>
                    </a:cubicBezTo>
                    <a:cubicBezTo>
                      <a:pt x="70" y="1260"/>
                      <a:pt x="131" y="1321"/>
                      <a:pt x="201" y="1329"/>
                    </a:cubicBezTo>
                    <a:cubicBezTo>
                      <a:pt x="254" y="1338"/>
                      <a:pt x="306" y="1338"/>
                      <a:pt x="358" y="1338"/>
                    </a:cubicBezTo>
                    <a:cubicBezTo>
                      <a:pt x="603" y="1338"/>
                      <a:pt x="830" y="1233"/>
                      <a:pt x="996" y="1024"/>
                    </a:cubicBezTo>
                    <a:cubicBezTo>
                      <a:pt x="1188" y="805"/>
                      <a:pt x="1275" y="474"/>
                      <a:pt x="1214" y="159"/>
                    </a:cubicBezTo>
                    <a:cubicBezTo>
                      <a:pt x="1205" y="81"/>
                      <a:pt x="1136" y="28"/>
                      <a:pt x="1074" y="20"/>
                    </a:cubicBezTo>
                    <a:cubicBezTo>
                      <a:pt x="1019" y="7"/>
                      <a:pt x="963" y="0"/>
                      <a:pt x="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65"/>
              <p:cNvSpPr/>
              <p:nvPr/>
            </p:nvSpPr>
            <p:spPr>
              <a:xfrm>
                <a:off x="4047825" y="4290125"/>
                <a:ext cx="39075" cy="27650"/>
              </a:xfrm>
              <a:custGeom>
                <a:rect b="b" l="l" r="r" t="t"/>
                <a:pathLst>
                  <a:path extrusionOk="0" h="1106" w="1563">
                    <a:moveTo>
                      <a:pt x="954" y="0"/>
                    </a:moveTo>
                    <a:cubicBezTo>
                      <a:pt x="854" y="0"/>
                      <a:pt x="750" y="19"/>
                      <a:pt x="646" y="57"/>
                    </a:cubicBezTo>
                    <a:cubicBezTo>
                      <a:pt x="358" y="162"/>
                      <a:pt x="131" y="407"/>
                      <a:pt x="17" y="712"/>
                    </a:cubicBezTo>
                    <a:cubicBezTo>
                      <a:pt x="0" y="773"/>
                      <a:pt x="17" y="861"/>
                      <a:pt x="79" y="904"/>
                    </a:cubicBezTo>
                    <a:cubicBezTo>
                      <a:pt x="227" y="1035"/>
                      <a:pt x="419" y="1105"/>
                      <a:pt x="603" y="1105"/>
                    </a:cubicBezTo>
                    <a:cubicBezTo>
                      <a:pt x="699" y="1105"/>
                      <a:pt x="803" y="1079"/>
                      <a:pt x="908" y="1053"/>
                    </a:cubicBezTo>
                    <a:cubicBezTo>
                      <a:pt x="1188" y="939"/>
                      <a:pt x="1415" y="703"/>
                      <a:pt x="1528" y="398"/>
                    </a:cubicBezTo>
                    <a:cubicBezTo>
                      <a:pt x="1563" y="319"/>
                      <a:pt x="1546" y="241"/>
                      <a:pt x="1484" y="197"/>
                    </a:cubicBezTo>
                    <a:cubicBezTo>
                      <a:pt x="1334" y="70"/>
                      <a:pt x="1150" y="0"/>
                      <a:pt x="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65"/>
              <p:cNvSpPr/>
              <p:nvPr/>
            </p:nvSpPr>
            <p:spPr>
              <a:xfrm>
                <a:off x="3964425" y="4172100"/>
                <a:ext cx="30150" cy="38475"/>
              </a:xfrm>
              <a:custGeom>
                <a:rect b="b" l="l" r="r" t="t"/>
                <a:pathLst>
                  <a:path extrusionOk="0" h="1539" w="1206">
                    <a:moveTo>
                      <a:pt x="816" y="1"/>
                    </a:moveTo>
                    <a:cubicBezTo>
                      <a:pt x="798" y="1"/>
                      <a:pt x="779" y="4"/>
                      <a:pt x="760" y="11"/>
                    </a:cubicBezTo>
                    <a:cubicBezTo>
                      <a:pt x="455" y="116"/>
                      <a:pt x="219" y="343"/>
                      <a:pt x="105" y="631"/>
                    </a:cubicBezTo>
                    <a:cubicBezTo>
                      <a:pt x="1" y="928"/>
                      <a:pt x="53" y="1242"/>
                      <a:pt x="245" y="1469"/>
                    </a:cubicBezTo>
                    <a:cubicBezTo>
                      <a:pt x="280" y="1513"/>
                      <a:pt x="332" y="1539"/>
                      <a:pt x="376" y="1539"/>
                    </a:cubicBezTo>
                    <a:cubicBezTo>
                      <a:pt x="402" y="1539"/>
                      <a:pt x="420" y="1539"/>
                      <a:pt x="446" y="1521"/>
                    </a:cubicBezTo>
                    <a:cubicBezTo>
                      <a:pt x="751" y="1417"/>
                      <a:pt x="987" y="1190"/>
                      <a:pt x="1101" y="902"/>
                    </a:cubicBezTo>
                    <a:cubicBezTo>
                      <a:pt x="1206" y="605"/>
                      <a:pt x="1153" y="290"/>
                      <a:pt x="961" y="63"/>
                    </a:cubicBezTo>
                    <a:cubicBezTo>
                      <a:pt x="916" y="25"/>
                      <a:pt x="867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5"/>
              <p:cNvSpPr/>
              <p:nvPr/>
            </p:nvSpPr>
            <p:spPr>
              <a:xfrm>
                <a:off x="3948050" y="4208350"/>
                <a:ext cx="27525" cy="39775"/>
              </a:xfrm>
              <a:custGeom>
                <a:rect b="b" l="l" r="r" t="t"/>
                <a:pathLst>
                  <a:path extrusionOk="0" h="1591" w="1101">
                    <a:moveTo>
                      <a:pt x="436" y="0"/>
                    </a:moveTo>
                    <a:cubicBezTo>
                      <a:pt x="380" y="0"/>
                      <a:pt x="330" y="24"/>
                      <a:pt x="298" y="63"/>
                    </a:cubicBezTo>
                    <a:cubicBezTo>
                      <a:pt x="97" y="307"/>
                      <a:pt x="1" y="630"/>
                      <a:pt x="53" y="927"/>
                    </a:cubicBezTo>
                    <a:cubicBezTo>
                      <a:pt x="114" y="1241"/>
                      <a:pt x="315" y="1495"/>
                      <a:pt x="594" y="1582"/>
                    </a:cubicBezTo>
                    <a:cubicBezTo>
                      <a:pt x="621" y="1591"/>
                      <a:pt x="638" y="1591"/>
                      <a:pt x="656" y="1591"/>
                    </a:cubicBezTo>
                    <a:cubicBezTo>
                      <a:pt x="708" y="1591"/>
                      <a:pt x="760" y="1573"/>
                      <a:pt x="795" y="1530"/>
                    </a:cubicBezTo>
                    <a:cubicBezTo>
                      <a:pt x="996" y="1285"/>
                      <a:pt x="1101" y="962"/>
                      <a:pt x="1040" y="665"/>
                    </a:cubicBezTo>
                    <a:cubicBezTo>
                      <a:pt x="987" y="342"/>
                      <a:pt x="778" y="106"/>
                      <a:pt x="498" y="10"/>
                    </a:cubicBezTo>
                    <a:cubicBezTo>
                      <a:pt x="477" y="3"/>
                      <a:pt x="456" y="0"/>
                      <a:pt x="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5"/>
              <p:cNvSpPr/>
              <p:nvPr/>
            </p:nvSpPr>
            <p:spPr>
              <a:xfrm>
                <a:off x="3943700" y="4251775"/>
                <a:ext cx="32100" cy="33675"/>
              </a:xfrm>
              <a:custGeom>
                <a:rect b="b" l="l" r="r" t="t"/>
                <a:pathLst>
                  <a:path extrusionOk="0" h="1347" w="1284">
                    <a:moveTo>
                      <a:pt x="368" y="0"/>
                    </a:moveTo>
                    <a:cubicBezTo>
                      <a:pt x="313" y="0"/>
                      <a:pt x="257" y="7"/>
                      <a:pt x="201" y="20"/>
                    </a:cubicBezTo>
                    <a:cubicBezTo>
                      <a:pt x="122" y="28"/>
                      <a:pt x="70" y="98"/>
                      <a:pt x="61" y="159"/>
                    </a:cubicBezTo>
                    <a:cubicBezTo>
                      <a:pt x="0" y="474"/>
                      <a:pt x="87" y="805"/>
                      <a:pt x="279" y="1033"/>
                    </a:cubicBezTo>
                    <a:cubicBezTo>
                      <a:pt x="445" y="1225"/>
                      <a:pt x="672" y="1347"/>
                      <a:pt x="908" y="1347"/>
                    </a:cubicBezTo>
                    <a:cubicBezTo>
                      <a:pt x="969" y="1347"/>
                      <a:pt x="1022" y="1338"/>
                      <a:pt x="1074" y="1329"/>
                    </a:cubicBezTo>
                    <a:cubicBezTo>
                      <a:pt x="1153" y="1321"/>
                      <a:pt x="1205" y="1251"/>
                      <a:pt x="1214" y="1190"/>
                    </a:cubicBezTo>
                    <a:cubicBezTo>
                      <a:pt x="1284" y="867"/>
                      <a:pt x="1196" y="544"/>
                      <a:pt x="995" y="317"/>
                    </a:cubicBezTo>
                    <a:cubicBezTo>
                      <a:pt x="832" y="118"/>
                      <a:pt x="606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65"/>
              <p:cNvSpPr/>
              <p:nvPr/>
            </p:nvSpPr>
            <p:spPr>
              <a:xfrm>
                <a:off x="3960500" y="4289850"/>
                <a:ext cx="38650" cy="27700"/>
              </a:xfrm>
              <a:custGeom>
                <a:rect b="b" l="l" r="r" t="t"/>
                <a:pathLst>
                  <a:path extrusionOk="0" h="1108" w="1546">
                    <a:moveTo>
                      <a:pt x="605" y="1"/>
                    </a:moveTo>
                    <a:cubicBezTo>
                      <a:pt x="412" y="1"/>
                      <a:pt x="227" y="68"/>
                      <a:pt x="79" y="199"/>
                    </a:cubicBezTo>
                    <a:cubicBezTo>
                      <a:pt x="18" y="252"/>
                      <a:pt x="0" y="330"/>
                      <a:pt x="18" y="391"/>
                    </a:cubicBezTo>
                    <a:cubicBezTo>
                      <a:pt x="131" y="697"/>
                      <a:pt x="358" y="942"/>
                      <a:pt x="647" y="1046"/>
                    </a:cubicBezTo>
                    <a:cubicBezTo>
                      <a:pt x="743" y="1081"/>
                      <a:pt x="856" y="1107"/>
                      <a:pt x="952" y="1107"/>
                    </a:cubicBezTo>
                    <a:cubicBezTo>
                      <a:pt x="1144" y="1107"/>
                      <a:pt x="1328" y="1038"/>
                      <a:pt x="1476" y="907"/>
                    </a:cubicBezTo>
                    <a:cubicBezTo>
                      <a:pt x="1528" y="854"/>
                      <a:pt x="1546" y="776"/>
                      <a:pt x="1528" y="714"/>
                    </a:cubicBezTo>
                    <a:cubicBezTo>
                      <a:pt x="1432" y="409"/>
                      <a:pt x="1205" y="164"/>
                      <a:pt x="917" y="60"/>
                    </a:cubicBezTo>
                    <a:cubicBezTo>
                      <a:pt x="814" y="20"/>
                      <a:pt x="708" y="1"/>
                      <a:pt x="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0" name="Google Shape;850;p65"/>
          <p:cNvSpPr/>
          <p:nvPr/>
        </p:nvSpPr>
        <p:spPr>
          <a:xfrm>
            <a:off x="2066300" y="563374"/>
            <a:ext cx="1082700" cy="6030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5"/>
          <p:cNvSpPr txBox="1"/>
          <p:nvPr>
            <p:ph idx="4294967295" type="title"/>
          </p:nvPr>
        </p:nvSpPr>
        <p:spPr>
          <a:xfrm>
            <a:off x="2313366" y="633304"/>
            <a:ext cx="588600" cy="44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2" name="Google Shape;852;p65"/>
          <p:cNvSpPr/>
          <p:nvPr/>
        </p:nvSpPr>
        <p:spPr>
          <a:xfrm>
            <a:off x="3021751" y="633303"/>
            <a:ext cx="150282" cy="177581"/>
          </a:xfrm>
          <a:custGeom>
            <a:rect b="b" l="l" r="r" t="t"/>
            <a:pathLst>
              <a:path extrusionOk="0" h="6877" w="5764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